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Lst>
  <p:notesMasterIdLst>
    <p:notesMasterId r:id="rId22"/>
  </p:notesMasterIdLst>
  <p:handoutMasterIdLst>
    <p:handoutMasterId r:id="rId23"/>
  </p:handoutMasterIdLst>
  <p:sldIdLst>
    <p:sldId id="300" r:id="rId3"/>
    <p:sldId id="350" r:id="rId4"/>
    <p:sldId id="438" r:id="rId5"/>
    <p:sldId id="352" r:id="rId6"/>
    <p:sldId id="351" r:id="rId7"/>
    <p:sldId id="452" r:id="rId8"/>
    <p:sldId id="449" r:id="rId9"/>
    <p:sldId id="453" r:id="rId10"/>
    <p:sldId id="450" r:id="rId11"/>
    <p:sldId id="441" r:id="rId12"/>
    <p:sldId id="428" r:id="rId13"/>
    <p:sldId id="451" r:id="rId14"/>
    <p:sldId id="454" r:id="rId15"/>
    <p:sldId id="440" r:id="rId16"/>
    <p:sldId id="434" r:id="rId17"/>
    <p:sldId id="437" r:id="rId18"/>
    <p:sldId id="442" r:id="rId19"/>
    <p:sldId id="443" r:id="rId20"/>
    <p:sldId id="455" r:id="rId2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Rath" initials="JR" lastIdx="14" clrIdx="0">
    <p:extLst>
      <p:ext uri="{19B8F6BF-5375-455C-9EA6-DF929625EA0E}">
        <p15:presenceInfo xmlns:p15="http://schemas.microsoft.com/office/powerpoint/2012/main" userId="S-1-5-21-1584435237-3946766069-3645238020-1181" providerId="AD"/>
      </p:ext>
    </p:extLst>
  </p:cmAuthor>
  <p:cmAuthor id="2" name="Christin Diehl" initials="CD" lastIdx="1" clrIdx="1">
    <p:extLst>
      <p:ext uri="{19B8F6BF-5375-455C-9EA6-DF929625EA0E}">
        <p15:presenceInfo xmlns:p15="http://schemas.microsoft.com/office/powerpoint/2012/main" userId="S-1-5-21-1584435237-3946766069-3645238020-1468" providerId="AD"/>
      </p:ext>
    </p:extLst>
  </p:cmAuthor>
  <p:cmAuthor id="3" name="Laura Nuss" initials="LN" lastIdx="10" clrIdx="2">
    <p:extLst>
      <p:ext uri="{19B8F6BF-5375-455C-9EA6-DF929625EA0E}">
        <p15:presenceInfo xmlns:p15="http://schemas.microsoft.com/office/powerpoint/2012/main" userId="S-1-5-21-1584435237-3946766069-3645238020-3176" providerId="AD"/>
      </p:ext>
    </p:extLst>
  </p:cmAuthor>
  <p:cmAuthor id="4" name="MICHELE MACKENZIE" initials="MM" lastIdx="2" clrIdx="3">
    <p:extLst>
      <p:ext uri="{19B8F6BF-5375-455C-9EA6-DF929625EA0E}">
        <p15:presenceInfo xmlns:p15="http://schemas.microsoft.com/office/powerpoint/2012/main" userId="S-1-5-21-4095628063-3556742122-3606576086-857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63" d="100"/>
          <a:sy n="63" d="100"/>
        </p:scale>
        <p:origin x="930" y="60"/>
      </p:cViewPr>
      <p:guideLst>
        <p:guide orient="horz" pos="2160"/>
        <p:guide pos="2880"/>
      </p:guideLst>
    </p:cSldViewPr>
  </p:slideViewPr>
  <p:outlineViewPr>
    <p:cViewPr>
      <p:scale>
        <a:sx n="33" d="100"/>
        <a:sy n="33" d="100"/>
      </p:scale>
      <p:origin x="0" y="-1964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8" d="100"/>
          <a:sy n="58" d="100"/>
        </p:scale>
        <p:origin x="2688" y="6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7FF18F-8093-4CB3-AF19-A46005B60323}"/>
              </a:ext>
            </a:extLst>
          </p:cNvPr>
          <p:cNvSpPr>
            <a:spLocks noGrp="1"/>
          </p:cNvSpPr>
          <p:nvPr>
            <p:ph type="hdr" sz="quarter"/>
          </p:nvPr>
        </p:nvSpPr>
        <p:spPr>
          <a:xfrm>
            <a:off x="0" y="3"/>
            <a:ext cx="3038155" cy="464977"/>
          </a:xfrm>
          <a:prstGeom prst="rect">
            <a:avLst/>
          </a:prstGeom>
        </p:spPr>
        <p:txBody>
          <a:bodyPr vert="horz" lIns="87636" tIns="43818" rIns="87636" bIns="43818" rtlCol="0"/>
          <a:lstStyle>
            <a:lvl1pPr algn="l" eaLnBrk="1" fontAlgn="auto" hangingPunct="1">
              <a:spcBef>
                <a:spcPts val="0"/>
              </a:spcBef>
              <a:spcAft>
                <a:spcPts val="0"/>
              </a:spcAft>
              <a:defRPr sz="11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EE52BE5-5B81-40C2-807E-B9BA0663C831}"/>
              </a:ext>
            </a:extLst>
          </p:cNvPr>
          <p:cNvSpPr>
            <a:spLocks noGrp="1"/>
          </p:cNvSpPr>
          <p:nvPr>
            <p:ph type="dt" sz="quarter" idx="1"/>
          </p:nvPr>
        </p:nvSpPr>
        <p:spPr>
          <a:xfrm>
            <a:off x="3970673" y="3"/>
            <a:ext cx="3038155" cy="464977"/>
          </a:xfrm>
          <a:prstGeom prst="rect">
            <a:avLst/>
          </a:prstGeom>
        </p:spPr>
        <p:txBody>
          <a:bodyPr vert="horz" wrap="square" lIns="87636" tIns="43818" rIns="87636" bIns="43818" numCol="1" anchor="t" anchorCtr="0" compatLnSpc="1">
            <a:prstTxWarp prst="textNoShape">
              <a:avLst/>
            </a:prstTxWarp>
          </a:bodyPr>
          <a:lstStyle>
            <a:lvl1pPr algn="r" eaLnBrk="1" hangingPunct="1">
              <a:defRPr sz="1100">
                <a:latin typeface="Calibri" pitchFamily="34" charset="0"/>
              </a:defRPr>
            </a:lvl1pPr>
          </a:lstStyle>
          <a:p>
            <a:pPr>
              <a:defRPr/>
            </a:pPr>
            <a:fld id="{A9A51DB7-7104-4724-9BE6-3FA53FFE8FCF}" type="datetimeFigureOut">
              <a:rPr lang="en-US"/>
              <a:pPr>
                <a:defRPr/>
              </a:pPr>
              <a:t>9/7/2018</a:t>
            </a:fld>
            <a:endParaRPr lang="en-US"/>
          </a:p>
        </p:txBody>
      </p:sp>
      <p:sp>
        <p:nvSpPr>
          <p:cNvPr id="4" name="Footer Placeholder 3">
            <a:extLst>
              <a:ext uri="{FF2B5EF4-FFF2-40B4-BE49-F238E27FC236}">
                <a16:creationId xmlns:a16="http://schemas.microsoft.com/office/drawing/2014/main" id="{59EB5FF7-D11F-4C3B-B066-25F96C25CB4C}"/>
              </a:ext>
            </a:extLst>
          </p:cNvPr>
          <p:cNvSpPr>
            <a:spLocks noGrp="1"/>
          </p:cNvSpPr>
          <p:nvPr>
            <p:ph type="ftr" sz="quarter" idx="2"/>
          </p:nvPr>
        </p:nvSpPr>
        <p:spPr>
          <a:xfrm>
            <a:off x="0" y="8829848"/>
            <a:ext cx="3038155" cy="464977"/>
          </a:xfrm>
          <a:prstGeom prst="rect">
            <a:avLst/>
          </a:prstGeom>
        </p:spPr>
        <p:txBody>
          <a:bodyPr vert="horz" lIns="87636" tIns="43818" rIns="87636" bIns="43818" rtlCol="0" anchor="b"/>
          <a:lstStyle>
            <a:lvl1pPr algn="l" eaLnBrk="1" fontAlgn="auto" hangingPunct="1">
              <a:spcBef>
                <a:spcPts val="0"/>
              </a:spcBef>
              <a:spcAft>
                <a:spcPts val="0"/>
              </a:spcAft>
              <a:defRPr sz="11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9BFD7F74-4507-4BD2-A4E8-AC84EF228BFD}"/>
              </a:ext>
            </a:extLst>
          </p:cNvPr>
          <p:cNvSpPr>
            <a:spLocks noGrp="1"/>
          </p:cNvSpPr>
          <p:nvPr>
            <p:ph type="sldNum" sz="quarter" idx="3"/>
          </p:nvPr>
        </p:nvSpPr>
        <p:spPr>
          <a:xfrm>
            <a:off x="3970673" y="8829848"/>
            <a:ext cx="3038155" cy="464977"/>
          </a:xfrm>
          <a:prstGeom prst="rect">
            <a:avLst/>
          </a:prstGeom>
        </p:spPr>
        <p:txBody>
          <a:bodyPr vert="horz" wrap="square" lIns="87636" tIns="43818" rIns="87636" bIns="43818" numCol="1" anchor="b" anchorCtr="0" compatLnSpc="1">
            <a:prstTxWarp prst="textNoShape">
              <a:avLst/>
            </a:prstTxWarp>
          </a:bodyPr>
          <a:lstStyle>
            <a:lvl1pPr algn="r" eaLnBrk="1" hangingPunct="1">
              <a:defRPr sz="1100" smtClean="0">
                <a:latin typeface="Calibri" panose="020F0502020204030204" pitchFamily="34" charset="0"/>
              </a:defRPr>
            </a:lvl1pPr>
          </a:lstStyle>
          <a:p>
            <a:pPr>
              <a:defRPr/>
            </a:pPr>
            <a:fld id="{61098129-78AC-4A57-ACCB-109BB5653B65}" type="slidenum">
              <a:rPr lang="en-US" altLang="en-US"/>
              <a:pPr>
                <a:defRPr/>
              </a:pPr>
              <a:t>‹#›</a:t>
            </a:fld>
            <a:endParaRPr lang="en-US" altLang="en-US"/>
          </a:p>
        </p:txBody>
      </p:sp>
    </p:spTree>
    <p:extLst>
      <p:ext uri="{BB962C8B-B14F-4D97-AF65-F5344CB8AC3E}">
        <p14:creationId xmlns:p14="http://schemas.microsoft.com/office/powerpoint/2010/main" val="875414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3191E7-8195-43EA-BFB8-346DA69DA56D}"/>
              </a:ext>
            </a:extLst>
          </p:cNvPr>
          <p:cNvSpPr>
            <a:spLocks noGrp="1"/>
          </p:cNvSpPr>
          <p:nvPr>
            <p:ph type="hdr" sz="quarter"/>
          </p:nvPr>
        </p:nvSpPr>
        <p:spPr>
          <a:xfrm>
            <a:off x="0" y="3"/>
            <a:ext cx="3038155" cy="464977"/>
          </a:xfrm>
          <a:prstGeom prst="rect">
            <a:avLst/>
          </a:prstGeom>
        </p:spPr>
        <p:txBody>
          <a:bodyPr vert="horz" lIns="89306" tIns="44653" rIns="89306" bIns="44653" rtlCol="0"/>
          <a:lstStyle>
            <a:lvl1pPr algn="l" eaLnBrk="1" fontAlgn="auto" hangingPunct="1">
              <a:spcBef>
                <a:spcPts val="0"/>
              </a:spcBef>
              <a:spcAft>
                <a:spcPts val="0"/>
              </a:spcAft>
              <a:defRPr sz="11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5D8F211-D509-423B-B1B2-0DF2E1E5AA78}"/>
              </a:ext>
            </a:extLst>
          </p:cNvPr>
          <p:cNvSpPr>
            <a:spLocks noGrp="1"/>
          </p:cNvSpPr>
          <p:nvPr>
            <p:ph type="dt" idx="1"/>
          </p:nvPr>
        </p:nvSpPr>
        <p:spPr>
          <a:xfrm>
            <a:off x="3970673" y="3"/>
            <a:ext cx="3038155" cy="464977"/>
          </a:xfrm>
          <a:prstGeom prst="rect">
            <a:avLst/>
          </a:prstGeom>
        </p:spPr>
        <p:txBody>
          <a:bodyPr vert="horz" wrap="square" lIns="89306" tIns="44653" rIns="89306" bIns="44653" numCol="1" anchor="t" anchorCtr="0" compatLnSpc="1">
            <a:prstTxWarp prst="textNoShape">
              <a:avLst/>
            </a:prstTxWarp>
          </a:bodyPr>
          <a:lstStyle>
            <a:lvl1pPr algn="r" eaLnBrk="1" hangingPunct="1">
              <a:defRPr sz="1100">
                <a:latin typeface="Calibri" pitchFamily="34" charset="0"/>
              </a:defRPr>
            </a:lvl1pPr>
          </a:lstStyle>
          <a:p>
            <a:pPr>
              <a:defRPr/>
            </a:pPr>
            <a:fld id="{60283375-9911-4C90-B1B0-D06BA320E9BC}" type="datetimeFigureOut">
              <a:rPr lang="en-US"/>
              <a:pPr>
                <a:defRPr/>
              </a:pPr>
              <a:t>9/7/2018</a:t>
            </a:fld>
            <a:endParaRPr lang="en-US"/>
          </a:p>
        </p:txBody>
      </p:sp>
      <p:sp>
        <p:nvSpPr>
          <p:cNvPr id="4" name="Slide Image Placeholder 3">
            <a:extLst>
              <a:ext uri="{FF2B5EF4-FFF2-40B4-BE49-F238E27FC236}">
                <a16:creationId xmlns:a16="http://schemas.microsoft.com/office/drawing/2014/main" id="{02B34B2F-B335-4F29-8099-BF04BAAA983E}"/>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89306" tIns="44653" rIns="89306" bIns="44653" rtlCol="0" anchor="ctr"/>
          <a:lstStyle/>
          <a:p>
            <a:pPr lvl="0"/>
            <a:endParaRPr lang="en-US" noProof="0" dirty="0"/>
          </a:p>
        </p:txBody>
      </p:sp>
      <p:sp>
        <p:nvSpPr>
          <p:cNvPr id="5" name="Notes Placeholder 4">
            <a:extLst>
              <a:ext uri="{FF2B5EF4-FFF2-40B4-BE49-F238E27FC236}">
                <a16:creationId xmlns:a16="http://schemas.microsoft.com/office/drawing/2014/main" id="{293846D8-298A-4458-9D98-088D19A55210}"/>
              </a:ext>
            </a:extLst>
          </p:cNvPr>
          <p:cNvSpPr>
            <a:spLocks noGrp="1"/>
          </p:cNvSpPr>
          <p:nvPr>
            <p:ph type="body" sz="quarter" idx="3"/>
          </p:nvPr>
        </p:nvSpPr>
        <p:spPr>
          <a:xfrm>
            <a:off x="701355" y="4416500"/>
            <a:ext cx="5607691" cy="4183223"/>
          </a:xfrm>
          <a:prstGeom prst="rect">
            <a:avLst/>
          </a:prstGeom>
        </p:spPr>
        <p:txBody>
          <a:bodyPr vert="horz" lIns="89306" tIns="44653" rIns="89306" bIns="4465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47AA26-9F65-41F8-B192-71FADD96D6AF}"/>
              </a:ext>
            </a:extLst>
          </p:cNvPr>
          <p:cNvSpPr>
            <a:spLocks noGrp="1"/>
          </p:cNvSpPr>
          <p:nvPr>
            <p:ph type="ftr" sz="quarter" idx="4"/>
          </p:nvPr>
        </p:nvSpPr>
        <p:spPr>
          <a:xfrm>
            <a:off x="0" y="8829848"/>
            <a:ext cx="3038155" cy="464977"/>
          </a:xfrm>
          <a:prstGeom prst="rect">
            <a:avLst/>
          </a:prstGeom>
        </p:spPr>
        <p:txBody>
          <a:bodyPr vert="horz" lIns="89306" tIns="44653" rIns="89306" bIns="44653" rtlCol="0" anchor="b"/>
          <a:lstStyle>
            <a:lvl1pPr algn="l" eaLnBrk="1" fontAlgn="auto" hangingPunct="1">
              <a:spcBef>
                <a:spcPts val="0"/>
              </a:spcBef>
              <a:spcAft>
                <a:spcPts val="0"/>
              </a:spcAft>
              <a:defRPr sz="11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232D148-2A32-472C-837C-B0954FB5622B}"/>
              </a:ext>
            </a:extLst>
          </p:cNvPr>
          <p:cNvSpPr>
            <a:spLocks noGrp="1"/>
          </p:cNvSpPr>
          <p:nvPr>
            <p:ph type="sldNum" sz="quarter" idx="5"/>
          </p:nvPr>
        </p:nvSpPr>
        <p:spPr>
          <a:xfrm>
            <a:off x="3970673" y="8829848"/>
            <a:ext cx="3038155" cy="464977"/>
          </a:xfrm>
          <a:prstGeom prst="rect">
            <a:avLst/>
          </a:prstGeom>
        </p:spPr>
        <p:txBody>
          <a:bodyPr vert="horz" wrap="square" lIns="89306" tIns="44653" rIns="89306" bIns="44653" numCol="1" anchor="b" anchorCtr="0" compatLnSpc="1">
            <a:prstTxWarp prst="textNoShape">
              <a:avLst/>
            </a:prstTxWarp>
          </a:bodyPr>
          <a:lstStyle>
            <a:lvl1pPr algn="r" eaLnBrk="1" hangingPunct="1">
              <a:defRPr sz="1100" smtClean="0">
                <a:latin typeface="Calibri" panose="020F0502020204030204" pitchFamily="34" charset="0"/>
              </a:defRPr>
            </a:lvl1pPr>
          </a:lstStyle>
          <a:p>
            <a:pPr>
              <a:defRPr/>
            </a:pPr>
            <a:fld id="{2EA4CFB4-4E90-40D2-8FF8-EB2E466BCC7F}" type="slidenum">
              <a:rPr lang="en-US" altLang="en-US"/>
              <a:pPr>
                <a:defRPr/>
              </a:pPr>
              <a:t>‹#›</a:t>
            </a:fld>
            <a:endParaRPr lang="en-US" altLang="en-US"/>
          </a:p>
        </p:txBody>
      </p:sp>
    </p:spTree>
    <p:extLst>
      <p:ext uri="{BB962C8B-B14F-4D97-AF65-F5344CB8AC3E}">
        <p14:creationId xmlns:p14="http://schemas.microsoft.com/office/powerpoint/2010/main" val="509363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A772563-0F42-47BA-9E4C-F403A7EAD2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9098AB9-932F-49B5-9199-8F45971B56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a:extLst>
              <a:ext uri="{FF2B5EF4-FFF2-40B4-BE49-F238E27FC236}">
                <a16:creationId xmlns:a16="http://schemas.microsoft.com/office/drawing/2014/main" id="{41CB9971-C860-48EC-B27C-9180E1576A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18781" indent="-275634">
              <a:defRPr>
                <a:solidFill>
                  <a:schemeClr val="tx1"/>
                </a:solidFill>
                <a:latin typeface="Times New Roman" panose="02020603050405020304" pitchFamily="18" charset="0"/>
                <a:ea typeface="MS PGothic" panose="020B0600070205080204" pitchFamily="34" charset="-128"/>
              </a:defRPr>
            </a:lvl2pPr>
            <a:lvl3pPr marL="1107105" indent="-220813">
              <a:defRPr>
                <a:solidFill>
                  <a:schemeClr val="tx1"/>
                </a:solidFill>
                <a:latin typeface="Times New Roman" panose="02020603050405020304" pitchFamily="18" charset="0"/>
                <a:ea typeface="MS PGothic" panose="020B0600070205080204" pitchFamily="34" charset="-128"/>
              </a:defRPr>
            </a:lvl3pPr>
            <a:lvl4pPr marL="1551774" indent="-220813">
              <a:defRPr>
                <a:solidFill>
                  <a:schemeClr val="tx1"/>
                </a:solidFill>
                <a:latin typeface="Times New Roman" panose="02020603050405020304" pitchFamily="18" charset="0"/>
                <a:ea typeface="MS PGothic" panose="020B0600070205080204" pitchFamily="34" charset="-128"/>
              </a:defRPr>
            </a:lvl4pPr>
            <a:lvl5pPr marL="1994920" indent="-220813">
              <a:defRPr>
                <a:solidFill>
                  <a:schemeClr val="tx1"/>
                </a:solidFill>
                <a:latin typeface="Times New Roman" panose="02020603050405020304" pitchFamily="18" charset="0"/>
                <a:ea typeface="MS PGothic" panose="020B0600070205080204" pitchFamily="34" charset="-128"/>
              </a:defRPr>
            </a:lvl5pPr>
            <a:lvl6pPr marL="2433498" indent="-220813"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872076" indent="-220813"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310654" indent="-220813"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749231" indent="-220813"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FFF28D96-A4AB-4F69-8BC5-042327C94606}" type="slidenum">
              <a:rPr lang="en-US" altLang="en-US">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25772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16500"/>
            <a:ext cx="5607691" cy="4607956"/>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10</a:t>
            </a:fld>
            <a:endParaRPr lang="en-US" altLang="en-US"/>
          </a:p>
        </p:txBody>
      </p:sp>
    </p:spTree>
    <p:extLst>
      <p:ext uri="{BB962C8B-B14F-4D97-AF65-F5344CB8AC3E}">
        <p14:creationId xmlns:p14="http://schemas.microsoft.com/office/powerpoint/2010/main" val="127382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11</a:t>
            </a:fld>
            <a:endParaRPr lang="en-US" altLang="en-US"/>
          </a:p>
        </p:txBody>
      </p:sp>
    </p:spTree>
    <p:extLst>
      <p:ext uri="{BB962C8B-B14F-4D97-AF65-F5344CB8AC3E}">
        <p14:creationId xmlns:p14="http://schemas.microsoft.com/office/powerpoint/2010/main" val="342966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12</a:t>
            </a:fld>
            <a:endParaRPr lang="en-US" altLang="en-US"/>
          </a:p>
        </p:txBody>
      </p:sp>
    </p:spTree>
    <p:extLst>
      <p:ext uri="{BB962C8B-B14F-4D97-AF65-F5344CB8AC3E}">
        <p14:creationId xmlns:p14="http://schemas.microsoft.com/office/powerpoint/2010/main" val="2461500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13</a:t>
            </a:fld>
            <a:endParaRPr lang="en-US" altLang="en-US"/>
          </a:p>
        </p:txBody>
      </p:sp>
    </p:spTree>
    <p:extLst>
      <p:ext uri="{BB962C8B-B14F-4D97-AF65-F5344CB8AC3E}">
        <p14:creationId xmlns:p14="http://schemas.microsoft.com/office/powerpoint/2010/main" val="244465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14</a:t>
            </a:fld>
            <a:endParaRPr lang="en-US" altLang="en-US"/>
          </a:p>
        </p:txBody>
      </p:sp>
    </p:spTree>
    <p:extLst>
      <p:ext uri="{BB962C8B-B14F-4D97-AF65-F5344CB8AC3E}">
        <p14:creationId xmlns:p14="http://schemas.microsoft.com/office/powerpoint/2010/main" val="3475057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15</a:t>
            </a:fld>
            <a:endParaRPr lang="en-US" altLang="en-US"/>
          </a:p>
        </p:txBody>
      </p:sp>
    </p:spTree>
    <p:extLst>
      <p:ext uri="{BB962C8B-B14F-4D97-AF65-F5344CB8AC3E}">
        <p14:creationId xmlns:p14="http://schemas.microsoft.com/office/powerpoint/2010/main" val="221137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16</a:t>
            </a:fld>
            <a:endParaRPr lang="en-US" altLang="en-US"/>
          </a:p>
        </p:txBody>
      </p:sp>
    </p:spTree>
    <p:extLst>
      <p:ext uri="{BB962C8B-B14F-4D97-AF65-F5344CB8AC3E}">
        <p14:creationId xmlns:p14="http://schemas.microsoft.com/office/powerpoint/2010/main" val="2980585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17</a:t>
            </a:fld>
            <a:endParaRPr lang="en-US" altLang="en-US"/>
          </a:p>
        </p:txBody>
      </p:sp>
    </p:spTree>
    <p:extLst>
      <p:ext uri="{BB962C8B-B14F-4D97-AF65-F5344CB8AC3E}">
        <p14:creationId xmlns:p14="http://schemas.microsoft.com/office/powerpoint/2010/main" val="533917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18</a:t>
            </a:fld>
            <a:endParaRPr lang="en-US" altLang="en-US"/>
          </a:p>
        </p:txBody>
      </p:sp>
    </p:spTree>
    <p:extLst>
      <p:ext uri="{BB962C8B-B14F-4D97-AF65-F5344CB8AC3E}">
        <p14:creationId xmlns:p14="http://schemas.microsoft.com/office/powerpoint/2010/main" val="798539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7E33715-E7E4-44D7-B57B-6EDF9BCD64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80A67B5B-8A68-4600-B300-32828A9BF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9636" name="Slide Number Placeholder 3">
            <a:extLst>
              <a:ext uri="{FF2B5EF4-FFF2-40B4-BE49-F238E27FC236}">
                <a16:creationId xmlns:a16="http://schemas.microsoft.com/office/drawing/2014/main" id="{2A0DA08A-DB53-48E9-8351-2B1805367E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F0B501C5-426B-4FBB-A255-4400B9ED8307}"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2A671BB-5CC1-4714-8B42-DFEA7DE95D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6F1A8A95-305B-4E49-813C-121002A40F53}"/>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p:txBody>
      </p:sp>
      <p:sp>
        <p:nvSpPr>
          <p:cNvPr id="23556" name="Slide Number Placeholder 3">
            <a:extLst>
              <a:ext uri="{FF2B5EF4-FFF2-40B4-BE49-F238E27FC236}">
                <a16:creationId xmlns:a16="http://schemas.microsoft.com/office/drawing/2014/main" id="{A0A515AA-C44F-4DEA-AD56-5361370CE3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12689" indent="-274111">
              <a:defRPr>
                <a:solidFill>
                  <a:schemeClr val="tx1"/>
                </a:solidFill>
                <a:latin typeface="Times New Roman" panose="02020603050405020304" pitchFamily="18" charset="0"/>
                <a:ea typeface="MS PGothic" panose="020B0600070205080204" pitchFamily="34" charset="-128"/>
              </a:defRPr>
            </a:lvl2pPr>
            <a:lvl3pPr marL="1096445" indent="-219289">
              <a:defRPr>
                <a:solidFill>
                  <a:schemeClr val="tx1"/>
                </a:solidFill>
                <a:latin typeface="Times New Roman" panose="02020603050405020304" pitchFamily="18" charset="0"/>
                <a:ea typeface="MS PGothic" panose="020B0600070205080204" pitchFamily="34" charset="-128"/>
              </a:defRPr>
            </a:lvl3pPr>
            <a:lvl4pPr marL="1535023" indent="-219289">
              <a:defRPr>
                <a:solidFill>
                  <a:schemeClr val="tx1"/>
                </a:solidFill>
                <a:latin typeface="Times New Roman" panose="02020603050405020304" pitchFamily="18" charset="0"/>
                <a:ea typeface="MS PGothic" panose="020B0600070205080204" pitchFamily="34" charset="-128"/>
              </a:defRPr>
            </a:lvl4pPr>
            <a:lvl5pPr marL="1973600" indent="-219289">
              <a:defRPr>
                <a:solidFill>
                  <a:schemeClr val="tx1"/>
                </a:solidFill>
                <a:latin typeface="Times New Roman" panose="02020603050405020304" pitchFamily="18" charset="0"/>
                <a:ea typeface="MS PGothic" panose="020B0600070205080204" pitchFamily="34" charset="-128"/>
              </a:defRPr>
            </a:lvl5pPr>
            <a:lvl6pPr marL="2412179" indent="-219289"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850756" indent="-219289"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289334" indent="-219289"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727912" indent="-219289"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5EBCB6E0-D889-4E50-A133-42DF0F4E0613}"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4167113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8578">
              <a:spcBef>
                <a:spcPct val="20000"/>
              </a:spcBef>
              <a:defRPr/>
            </a:pPr>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3</a:t>
            </a:fld>
            <a:endParaRPr lang="en-US" altLang="en-US"/>
          </a:p>
        </p:txBody>
      </p:sp>
    </p:spTree>
    <p:extLst>
      <p:ext uri="{BB962C8B-B14F-4D97-AF65-F5344CB8AC3E}">
        <p14:creationId xmlns:p14="http://schemas.microsoft.com/office/powerpoint/2010/main" val="1846152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otes Placeholder 2">
            <a:extLst>
              <a:ext uri="{FF2B5EF4-FFF2-40B4-BE49-F238E27FC236}">
                <a16:creationId xmlns:a16="http://schemas.microsoft.com/office/drawing/2014/main" id="{C5669607-1B15-4A25-8474-9C8DCA52CE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699" name="Slide Number Placeholder 3">
            <a:extLst>
              <a:ext uri="{FF2B5EF4-FFF2-40B4-BE49-F238E27FC236}">
                <a16:creationId xmlns:a16="http://schemas.microsoft.com/office/drawing/2014/main" id="{8D1BF158-9B80-4893-8FC5-F2BEDF3E5E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16631" indent="-274810">
              <a:defRPr>
                <a:solidFill>
                  <a:schemeClr val="tx1"/>
                </a:solidFill>
                <a:latin typeface="Times New Roman" panose="02020603050405020304" pitchFamily="18" charset="0"/>
                <a:ea typeface="MS PGothic" panose="020B0600070205080204" pitchFamily="34" charset="-128"/>
              </a:defRPr>
            </a:lvl2pPr>
            <a:lvl3pPr marL="1103794" indent="-220152">
              <a:defRPr>
                <a:solidFill>
                  <a:schemeClr val="tx1"/>
                </a:solidFill>
                <a:latin typeface="Times New Roman" panose="02020603050405020304" pitchFamily="18" charset="0"/>
                <a:ea typeface="MS PGothic" panose="020B0600070205080204" pitchFamily="34" charset="-128"/>
              </a:defRPr>
            </a:lvl3pPr>
            <a:lvl4pPr marL="1547133" indent="-220152">
              <a:defRPr>
                <a:solidFill>
                  <a:schemeClr val="tx1"/>
                </a:solidFill>
                <a:latin typeface="Times New Roman" panose="02020603050405020304" pitchFamily="18" charset="0"/>
                <a:ea typeface="MS PGothic" panose="020B0600070205080204" pitchFamily="34" charset="-128"/>
              </a:defRPr>
            </a:lvl4pPr>
            <a:lvl5pPr marL="1987436" indent="-220152">
              <a:defRPr>
                <a:solidFill>
                  <a:schemeClr val="tx1"/>
                </a:solidFill>
                <a:latin typeface="Times New Roman" panose="02020603050405020304" pitchFamily="18" charset="0"/>
                <a:ea typeface="MS PGothic" panose="020B0600070205080204" pitchFamily="34" charset="-128"/>
              </a:defRPr>
            </a:lvl5pPr>
            <a:lvl6pPr marL="2424702" indent="-220152"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861968" indent="-220152"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299234" indent="-220152"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736500" indent="-220152"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64E3EFA6-61DE-4101-AF6B-CA84E85C4F11}"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23747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05C3F7E-D06E-447F-A2AD-648D232091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23963A7-A3D0-42A0-B884-A75D79A25717}"/>
              </a:ext>
            </a:extLst>
          </p:cNvPr>
          <p:cNvSpPr>
            <a:spLocks noGrp="1"/>
          </p:cNvSpPr>
          <p:nvPr>
            <p:ph type="body" idx="1"/>
          </p:nvPr>
        </p:nvSpPr>
        <p:spPr>
          <a:xfrm>
            <a:off x="259470" y="4269914"/>
            <a:ext cx="6491461" cy="4690757"/>
          </a:xfrm>
        </p:spPr>
        <p:txBody>
          <a:bodyPr/>
          <a:lstStyle/>
          <a:p>
            <a:endParaRPr lang="en-US" dirty="0"/>
          </a:p>
        </p:txBody>
      </p:sp>
      <p:sp>
        <p:nvSpPr>
          <p:cNvPr id="25604" name="Slide Number Placeholder 3">
            <a:extLst>
              <a:ext uri="{FF2B5EF4-FFF2-40B4-BE49-F238E27FC236}">
                <a16:creationId xmlns:a16="http://schemas.microsoft.com/office/drawing/2014/main" id="{3E1FD17A-F490-4956-B379-005709DF82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12689" indent="-274111">
              <a:defRPr>
                <a:solidFill>
                  <a:schemeClr val="tx1"/>
                </a:solidFill>
                <a:latin typeface="Times New Roman" panose="02020603050405020304" pitchFamily="18" charset="0"/>
                <a:ea typeface="MS PGothic" panose="020B0600070205080204" pitchFamily="34" charset="-128"/>
              </a:defRPr>
            </a:lvl2pPr>
            <a:lvl3pPr marL="1096445" indent="-219289">
              <a:defRPr>
                <a:solidFill>
                  <a:schemeClr val="tx1"/>
                </a:solidFill>
                <a:latin typeface="Times New Roman" panose="02020603050405020304" pitchFamily="18" charset="0"/>
                <a:ea typeface="MS PGothic" panose="020B0600070205080204" pitchFamily="34" charset="-128"/>
              </a:defRPr>
            </a:lvl3pPr>
            <a:lvl4pPr marL="1535023" indent="-219289">
              <a:defRPr>
                <a:solidFill>
                  <a:schemeClr val="tx1"/>
                </a:solidFill>
                <a:latin typeface="Times New Roman" panose="02020603050405020304" pitchFamily="18" charset="0"/>
                <a:ea typeface="MS PGothic" panose="020B0600070205080204" pitchFamily="34" charset="-128"/>
              </a:defRPr>
            </a:lvl4pPr>
            <a:lvl5pPr marL="1973600" indent="-219289">
              <a:defRPr>
                <a:solidFill>
                  <a:schemeClr val="tx1"/>
                </a:solidFill>
                <a:latin typeface="Times New Roman" panose="02020603050405020304" pitchFamily="18" charset="0"/>
                <a:ea typeface="MS PGothic" panose="020B0600070205080204" pitchFamily="34" charset="-128"/>
              </a:defRPr>
            </a:lvl5pPr>
            <a:lvl6pPr marL="2412179" indent="-219289"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850756" indent="-219289"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289334" indent="-219289"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727912" indent="-219289"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72EC47A8-E4DA-4C1E-8295-D5D88F25A1F1}"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24193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6</a:t>
            </a:fld>
            <a:endParaRPr lang="en-US" altLang="en-US"/>
          </a:p>
        </p:txBody>
      </p:sp>
    </p:spTree>
    <p:extLst>
      <p:ext uri="{BB962C8B-B14F-4D97-AF65-F5344CB8AC3E}">
        <p14:creationId xmlns:p14="http://schemas.microsoft.com/office/powerpoint/2010/main" val="77744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7</a:t>
            </a:fld>
            <a:endParaRPr lang="en-US" altLang="en-US"/>
          </a:p>
        </p:txBody>
      </p:sp>
    </p:spTree>
    <p:extLst>
      <p:ext uri="{BB962C8B-B14F-4D97-AF65-F5344CB8AC3E}">
        <p14:creationId xmlns:p14="http://schemas.microsoft.com/office/powerpoint/2010/main" val="3660632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8</a:t>
            </a:fld>
            <a:endParaRPr lang="en-US" altLang="en-US"/>
          </a:p>
        </p:txBody>
      </p:sp>
    </p:spTree>
    <p:extLst>
      <p:ext uri="{BB962C8B-B14F-4D97-AF65-F5344CB8AC3E}">
        <p14:creationId xmlns:p14="http://schemas.microsoft.com/office/powerpoint/2010/main" val="1125188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9</a:t>
            </a:fld>
            <a:endParaRPr lang="en-US" altLang="en-US"/>
          </a:p>
        </p:txBody>
      </p:sp>
    </p:spTree>
    <p:extLst>
      <p:ext uri="{BB962C8B-B14F-4D97-AF65-F5344CB8AC3E}">
        <p14:creationId xmlns:p14="http://schemas.microsoft.com/office/powerpoint/2010/main" val="1753844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5" name="Picture 15" descr="GettyImages_116377250.jpg">
            <a:extLst>
              <a:ext uri="{FF2B5EF4-FFF2-40B4-BE49-F238E27FC236}">
                <a16:creationId xmlns:a16="http://schemas.microsoft.com/office/drawing/2014/main" id="{4B7F2E4C-0C96-4CB6-92DD-DB98A5E88A0B}"/>
              </a:ext>
            </a:extLst>
          </p:cNvPr>
          <p:cNvPicPr>
            <a:picLocks noChangeAspect="1"/>
          </p:cNvPicPr>
          <p:nvPr userDrawn="1"/>
        </p:nvPicPr>
        <p:blipFill>
          <a:blip r:embed="rId2">
            <a:extLst>
              <a:ext uri="{28A0092B-C50C-407E-A947-70E740481C1C}">
                <a14:useLocalDpi xmlns:a14="http://schemas.microsoft.com/office/drawing/2010/main" val="0"/>
              </a:ext>
            </a:extLst>
          </a:blip>
          <a:srcRect l="740" r="12572"/>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511F617-F38B-4B75-BBC0-48A871D45F01}"/>
              </a:ext>
            </a:extLst>
          </p:cNvPr>
          <p:cNvSpPr/>
          <p:nvPr userDrawn="1"/>
        </p:nvSpPr>
        <p:spPr>
          <a:xfrm>
            <a:off x="0" y="3200400"/>
            <a:ext cx="5713413"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B44BC7FF-8B6E-405A-B2A0-884AEB89594A}"/>
              </a:ext>
            </a:extLst>
          </p:cNvPr>
          <p:cNvSpPr/>
          <p:nvPr userDrawn="1"/>
        </p:nvSpPr>
        <p:spPr>
          <a:xfrm>
            <a:off x="0" y="3962400"/>
            <a:ext cx="66294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6271ED2-8CA4-4012-BC08-641F13E1D77B}"/>
              </a:ext>
            </a:extLst>
          </p:cNvPr>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21" descr="tru_logo_4cp_pos_noTM.png">
            <a:extLst>
              <a:ext uri="{FF2B5EF4-FFF2-40B4-BE49-F238E27FC236}">
                <a16:creationId xmlns:a16="http://schemas.microsoft.com/office/drawing/2014/main" id="{49DF085F-EDC3-4B3E-BA8E-990B4F3894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228600"/>
            <a:ext cx="30416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304800" y="3200400"/>
            <a:ext cx="5410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a:t>Click to edit Master title style</a:t>
            </a:r>
            <a:endParaRPr lang="en-US" dirty="0"/>
          </a:p>
        </p:txBody>
      </p:sp>
      <p:sp>
        <p:nvSpPr>
          <p:cNvPr id="22" name="Text Placeholder 21"/>
          <p:cNvSpPr>
            <a:spLocks noGrp="1"/>
          </p:cNvSpPr>
          <p:nvPr>
            <p:ph type="body" sz="quarter" idx="10"/>
          </p:nvPr>
        </p:nvSpPr>
        <p:spPr>
          <a:xfrm>
            <a:off x="304800" y="3962400"/>
            <a:ext cx="6324600" cy="609600"/>
          </a:xfrm>
        </p:spPr>
        <p:txBody>
          <a:bodyPr anchor="ctr">
            <a:normAutofit/>
          </a:bodyPr>
          <a:lstStyle>
            <a:lvl1pPr marL="0" marR="0" indent="-274320" algn="l" defTabSz="914400" rtl="0" eaLnBrk="1" fontAlgn="auto" latinLnBrk="0" hangingPunct="1">
              <a:lnSpc>
                <a:spcPct val="100000"/>
              </a:lnSpc>
              <a:spcBef>
                <a:spcPts val="600"/>
              </a:spcBef>
              <a:spcAft>
                <a:spcPts val="600"/>
              </a:spcAft>
              <a:buClr>
                <a:schemeClr val="tx2"/>
              </a:buClr>
              <a:buSzTx/>
              <a:buFont typeface="Wingdings" charset="2"/>
              <a:buNone/>
              <a:tabLst/>
              <a:defRPr lang="en-US" sz="2200" smtClean="0">
                <a:latin typeface="Arial" pitchFamily="34" charset="0"/>
                <a:cs typeface="Arial" pitchFamily="34" charset="0"/>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a:t>Click to edit Master text styles</a:t>
            </a:r>
          </a:p>
        </p:txBody>
      </p:sp>
      <p:sp>
        <p:nvSpPr>
          <p:cNvPr id="24" name="Text Placeholder 23"/>
          <p:cNvSpPr>
            <a:spLocks noGrp="1"/>
          </p:cNvSpPr>
          <p:nvPr>
            <p:ph type="body" sz="quarter" idx="11"/>
          </p:nvPr>
        </p:nvSpPr>
        <p:spPr>
          <a:xfrm>
            <a:off x="304800" y="4724400"/>
            <a:ext cx="4267200" cy="609600"/>
          </a:xfrm>
        </p:spPr>
        <p:txBody>
          <a:bodyPr anchor="ctr"/>
          <a:lstStyle>
            <a:lvl1pPr>
              <a:buNone/>
              <a:defRPr sz="1600" baseline="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36915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85800" y="1828800"/>
            <a:ext cx="77724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2B49A64-4B91-48AA-9D9E-E240B45CF86C}"/>
              </a:ext>
            </a:extLst>
          </p:cNvPr>
          <p:cNvSpPr>
            <a:spLocks noGrp="1"/>
          </p:cNvSpPr>
          <p:nvPr>
            <p:ph type="dt" sz="half" idx="10"/>
          </p:nvPr>
        </p:nvSpPr>
        <p:spPr/>
        <p:txBody>
          <a:bodyPr/>
          <a:lstStyle>
            <a:lvl1pPr defTabSz="914400">
              <a:defRPr/>
            </a:lvl1pPr>
          </a:lstStyle>
          <a:p>
            <a:pPr>
              <a:defRPr/>
            </a:pPr>
            <a:fld id="{267B825E-2EE2-43F6-B83C-AF184224A74A}" type="datetime1">
              <a:rPr lang="en-US"/>
              <a:pPr>
                <a:defRPr/>
              </a:pPr>
              <a:t>9/7/2018</a:t>
            </a:fld>
            <a:endParaRPr lang="en-US"/>
          </a:p>
        </p:txBody>
      </p:sp>
      <p:sp>
        <p:nvSpPr>
          <p:cNvPr id="5" name="Footer Placeholder 4">
            <a:extLst>
              <a:ext uri="{FF2B5EF4-FFF2-40B4-BE49-F238E27FC236}">
                <a16:creationId xmlns:a16="http://schemas.microsoft.com/office/drawing/2014/main" id="{1DF602A5-E528-4270-8010-0E473BE2F094}"/>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03FDB826-F5EC-4C00-A3DF-D40042149023}"/>
              </a:ext>
            </a:extLst>
          </p:cNvPr>
          <p:cNvSpPr>
            <a:spLocks noGrp="1"/>
          </p:cNvSpPr>
          <p:nvPr>
            <p:ph type="sldNum" sz="quarter" idx="12"/>
          </p:nvPr>
        </p:nvSpPr>
        <p:spPr/>
        <p:txBody>
          <a:bodyPr/>
          <a:lstStyle>
            <a:lvl1pPr defTabSz="914400">
              <a:defRPr smtClean="0"/>
            </a:lvl1pPr>
          </a:lstStyle>
          <a:p>
            <a:pPr>
              <a:defRPr/>
            </a:pPr>
            <a:fld id="{494E6A95-D18A-464F-A15F-2991A1A6842F}" type="slidenum">
              <a:rPr lang="en-US" altLang="en-US"/>
              <a:pPr>
                <a:defRPr/>
              </a:pPr>
              <a:t>‹#›</a:t>
            </a:fld>
            <a:endParaRPr lang="en-US" altLang="en-US"/>
          </a:p>
        </p:txBody>
      </p:sp>
    </p:spTree>
    <p:extLst>
      <p:ext uri="{BB962C8B-B14F-4D97-AF65-F5344CB8AC3E}">
        <p14:creationId xmlns:p14="http://schemas.microsoft.com/office/powerpoint/2010/main" val="325461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B98DFC-36FE-406F-BB01-32C54480D6EB}"/>
              </a:ext>
            </a:extLst>
          </p:cNvPr>
          <p:cNvSpPr>
            <a:spLocks noGrp="1"/>
          </p:cNvSpPr>
          <p:nvPr>
            <p:ph type="dt" sz="half" idx="10"/>
          </p:nvPr>
        </p:nvSpPr>
        <p:spPr/>
        <p:txBody>
          <a:bodyPr/>
          <a:lstStyle>
            <a:lvl1pPr defTabSz="914400">
              <a:defRPr/>
            </a:lvl1pPr>
          </a:lstStyle>
          <a:p>
            <a:pPr>
              <a:defRPr/>
            </a:pPr>
            <a:fld id="{17262BD8-67E5-4B69-A5E1-E0710E89CFB6}" type="datetime1">
              <a:rPr lang="en-US"/>
              <a:pPr>
                <a:defRPr/>
              </a:pPr>
              <a:t>9/7/2018</a:t>
            </a:fld>
            <a:endParaRPr lang="en-US"/>
          </a:p>
        </p:txBody>
      </p:sp>
      <p:sp>
        <p:nvSpPr>
          <p:cNvPr id="5" name="Footer Placeholder 4">
            <a:extLst>
              <a:ext uri="{FF2B5EF4-FFF2-40B4-BE49-F238E27FC236}">
                <a16:creationId xmlns:a16="http://schemas.microsoft.com/office/drawing/2014/main" id="{0B2F5AE2-A403-4221-890F-4FBBAD384657}"/>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06A3501D-4BB5-4719-8A14-221C27AF72F2}"/>
              </a:ext>
            </a:extLst>
          </p:cNvPr>
          <p:cNvSpPr>
            <a:spLocks noGrp="1"/>
          </p:cNvSpPr>
          <p:nvPr>
            <p:ph type="sldNum" sz="quarter" idx="12"/>
          </p:nvPr>
        </p:nvSpPr>
        <p:spPr/>
        <p:txBody>
          <a:bodyPr/>
          <a:lstStyle>
            <a:lvl1pPr defTabSz="914400">
              <a:defRPr smtClean="0"/>
            </a:lvl1pPr>
          </a:lstStyle>
          <a:p>
            <a:pPr>
              <a:defRPr/>
            </a:pPr>
            <a:fld id="{0C9B66F9-58DB-4CFB-9478-A93C63CA7B56}" type="slidenum">
              <a:rPr lang="en-US" altLang="en-US"/>
              <a:pPr>
                <a:defRPr/>
              </a:pPr>
              <a:t>‹#›</a:t>
            </a:fld>
            <a:endParaRPr lang="en-US" altLang="en-US"/>
          </a:p>
        </p:txBody>
      </p:sp>
    </p:spTree>
    <p:extLst>
      <p:ext uri="{BB962C8B-B14F-4D97-AF65-F5344CB8AC3E}">
        <p14:creationId xmlns:p14="http://schemas.microsoft.com/office/powerpoint/2010/main" val="1629443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5224C34-92CA-45A4-B117-C997438C349A}"/>
              </a:ext>
            </a:extLst>
          </p:cNvPr>
          <p:cNvSpPr>
            <a:spLocks noGrp="1"/>
          </p:cNvSpPr>
          <p:nvPr>
            <p:ph type="dt" sz="half" idx="10"/>
          </p:nvPr>
        </p:nvSpPr>
        <p:spPr/>
        <p:txBody>
          <a:bodyPr/>
          <a:lstStyle>
            <a:lvl1pPr defTabSz="914400">
              <a:defRPr/>
            </a:lvl1pPr>
          </a:lstStyle>
          <a:p>
            <a:pPr>
              <a:defRPr/>
            </a:pPr>
            <a:fld id="{377F9D56-818C-4868-B404-05F0ED3BEF34}" type="datetime1">
              <a:rPr lang="en-US"/>
              <a:pPr>
                <a:defRPr/>
              </a:pPr>
              <a:t>9/7/2018</a:t>
            </a:fld>
            <a:endParaRPr lang="en-US"/>
          </a:p>
        </p:txBody>
      </p:sp>
      <p:sp>
        <p:nvSpPr>
          <p:cNvPr id="6" name="Footer Placeholder 4">
            <a:extLst>
              <a:ext uri="{FF2B5EF4-FFF2-40B4-BE49-F238E27FC236}">
                <a16:creationId xmlns:a16="http://schemas.microsoft.com/office/drawing/2014/main" id="{631EC0DB-3FBA-45CF-9890-E439146F999E}"/>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7" name="Slide Number Placeholder 5">
            <a:extLst>
              <a:ext uri="{FF2B5EF4-FFF2-40B4-BE49-F238E27FC236}">
                <a16:creationId xmlns:a16="http://schemas.microsoft.com/office/drawing/2014/main" id="{C4F8C897-30D8-465D-86D6-EF4E5A8FADF6}"/>
              </a:ext>
            </a:extLst>
          </p:cNvPr>
          <p:cNvSpPr>
            <a:spLocks noGrp="1"/>
          </p:cNvSpPr>
          <p:nvPr>
            <p:ph type="sldNum" sz="quarter" idx="12"/>
          </p:nvPr>
        </p:nvSpPr>
        <p:spPr/>
        <p:txBody>
          <a:bodyPr/>
          <a:lstStyle>
            <a:lvl1pPr defTabSz="914400">
              <a:defRPr smtClean="0"/>
            </a:lvl1pPr>
          </a:lstStyle>
          <a:p>
            <a:pPr>
              <a:defRPr/>
            </a:pPr>
            <a:fld id="{86FC8CBE-73B8-47B1-9606-F98C6EC0D4D4}" type="slidenum">
              <a:rPr lang="en-US" altLang="en-US"/>
              <a:pPr>
                <a:defRPr/>
              </a:pPr>
              <a:t>‹#›</a:t>
            </a:fld>
            <a:endParaRPr lang="en-US" altLang="en-US"/>
          </a:p>
        </p:txBody>
      </p:sp>
    </p:spTree>
    <p:extLst>
      <p:ext uri="{BB962C8B-B14F-4D97-AF65-F5344CB8AC3E}">
        <p14:creationId xmlns:p14="http://schemas.microsoft.com/office/powerpoint/2010/main" val="1184708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3A49018-A366-4F82-B8C3-B09264A4EC65}"/>
              </a:ext>
            </a:extLst>
          </p:cNvPr>
          <p:cNvSpPr>
            <a:spLocks noGrp="1"/>
          </p:cNvSpPr>
          <p:nvPr>
            <p:ph type="dt" sz="half" idx="10"/>
          </p:nvPr>
        </p:nvSpPr>
        <p:spPr/>
        <p:txBody>
          <a:bodyPr/>
          <a:lstStyle>
            <a:lvl1pPr defTabSz="914400">
              <a:defRPr/>
            </a:lvl1pPr>
          </a:lstStyle>
          <a:p>
            <a:pPr>
              <a:defRPr/>
            </a:pPr>
            <a:fld id="{44F368D6-B007-4AC7-BBBC-7416C9D2B556}" type="datetime1">
              <a:rPr lang="en-US"/>
              <a:pPr>
                <a:defRPr/>
              </a:pPr>
              <a:t>9/7/2018</a:t>
            </a:fld>
            <a:endParaRPr lang="en-US"/>
          </a:p>
        </p:txBody>
      </p:sp>
      <p:sp>
        <p:nvSpPr>
          <p:cNvPr id="8" name="Footer Placeholder 4">
            <a:extLst>
              <a:ext uri="{FF2B5EF4-FFF2-40B4-BE49-F238E27FC236}">
                <a16:creationId xmlns:a16="http://schemas.microsoft.com/office/drawing/2014/main" id="{6A2F20AA-9470-4094-AE17-30A17F8882A8}"/>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9" name="Slide Number Placeholder 5">
            <a:extLst>
              <a:ext uri="{FF2B5EF4-FFF2-40B4-BE49-F238E27FC236}">
                <a16:creationId xmlns:a16="http://schemas.microsoft.com/office/drawing/2014/main" id="{DE0E9926-83EE-4B65-AE11-FCE2E264C7E7}"/>
              </a:ext>
            </a:extLst>
          </p:cNvPr>
          <p:cNvSpPr>
            <a:spLocks noGrp="1"/>
          </p:cNvSpPr>
          <p:nvPr>
            <p:ph type="sldNum" sz="quarter" idx="12"/>
          </p:nvPr>
        </p:nvSpPr>
        <p:spPr/>
        <p:txBody>
          <a:bodyPr/>
          <a:lstStyle>
            <a:lvl1pPr defTabSz="914400">
              <a:defRPr smtClean="0"/>
            </a:lvl1pPr>
          </a:lstStyle>
          <a:p>
            <a:pPr>
              <a:defRPr/>
            </a:pPr>
            <a:fld id="{4B9D3F30-9482-4074-92D5-6451C86FCECB}" type="slidenum">
              <a:rPr lang="en-US" altLang="en-US"/>
              <a:pPr>
                <a:defRPr/>
              </a:pPr>
              <a:t>‹#›</a:t>
            </a:fld>
            <a:endParaRPr lang="en-US" altLang="en-US"/>
          </a:p>
        </p:txBody>
      </p:sp>
    </p:spTree>
    <p:extLst>
      <p:ext uri="{BB962C8B-B14F-4D97-AF65-F5344CB8AC3E}">
        <p14:creationId xmlns:p14="http://schemas.microsoft.com/office/powerpoint/2010/main" val="260439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6AC4D8E-8410-423A-ADE4-1824D5EE26F7}"/>
              </a:ext>
            </a:extLst>
          </p:cNvPr>
          <p:cNvSpPr>
            <a:spLocks noGrp="1"/>
          </p:cNvSpPr>
          <p:nvPr>
            <p:ph type="dt" sz="half" idx="10"/>
          </p:nvPr>
        </p:nvSpPr>
        <p:spPr/>
        <p:txBody>
          <a:bodyPr/>
          <a:lstStyle>
            <a:lvl1pPr defTabSz="914400">
              <a:defRPr/>
            </a:lvl1pPr>
          </a:lstStyle>
          <a:p>
            <a:pPr>
              <a:defRPr/>
            </a:pPr>
            <a:fld id="{A66A7A46-0A7A-41C9-B7DB-0F83C34641AF}" type="datetime1">
              <a:rPr lang="en-US"/>
              <a:pPr>
                <a:defRPr/>
              </a:pPr>
              <a:t>9/7/2018</a:t>
            </a:fld>
            <a:endParaRPr lang="en-US"/>
          </a:p>
        </p:txBody>
      </p:sp>
      <p:sp>
        <p:nvSpPr>
          <p:cNvPr id="4" name="Footer Placeholder 4">
            <a:extLst>
              <a:ext uri="{FF2B5EF4-FFF2-40B4-BE49-F238E27FC236}">
                <a16:creationId xmlns:a16="http://schemas.microsoft.com/office/drawing/2014/main" id="{D4EE4BEA-D32D-4BE1-90EF-3388EBEE455C}"/>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5" name="Slide Number Placeholder 5">
            <a:extLst>
              <a:ext uri="{FF2B5EF4-FFF2-40B4-BE49-F238E27FC236}">
                <a16:creationId xmlns:a16="http://schemas.microsoft.com/office/drawing/2014/main" id="{4E5CB696-07A9-404C-B82E-8136C95CE220}"/>
              </a:ext>
            </a:extLst>
          </p:cNvPr>
          <p:cNvSpPr>
            <a:spLocks noGrp="1"/>
          </p:cNvSpPr>
          <p:nvPr>
            <p:ph type="sldNum" sz="quarter" idx="12"/>
          </p:nvPr>
        </p:nvSpPr>
        <p:spPr/>
        <p:txBody>
          <a:bodyPr/>
          <a:lstStyle>
            <a:lvl1pPr defTabSz="914400">
              <a:defRPr smtClean="0"/>
            </a:lvl1pPr>
          </a:lstStyle>
          <a:p>
            <a:pPr>
              <a:defRPr/>
            </a:pPr>
            <a:fld id="{B2116533-AC23-4E0C-962B-42108AF8436D}" type="slidenum">
              <a:rPr lang="en-US" altLang="en-US"/>
              <a:pPr>
                <a:defRPr/>
              </a:pPr>
              <a:t>‹#›</a:t>
            </a:fld>
            <a:endParaRPr lang="en-US" altLang="en-US"/>
          </a:p>
        </p:txBody>
      </p:sp>
    </p:spTree>
    <p:extLst>
      <p:ext uri="{BB962C8B-B14F-4D97-AF65-F5344CB8AC3E}">
        <p14:creationId xmlns:p14="http://schemas.microsoft.com/office/powerpoint/2010/main" val="256942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30B173D-5F78-4FF0-A4AD-E98E960E5574}"/>
              </a:ext>
            </a:extLst>
          </p:cNvPr>
          <p:cNvSpPr>
            <a:spLocks noGrp="1"/>
          </p:cNvSpPr>
          <p:nvPr>
            <p:ph type="dt" sz="half" idx="10"/>
          </p:nvPr>
        </p:nvSpPr>
        <p:spPr/>
        <p:txBody>
          <a:bodyPr/>
          <a:lstStyle>
            <a:lvl1pPr defTabSz="914400">
              <a:defRPr/>
            </a:lvl1pPr>
          </a:lstStyle>
          <a:p>
            <a:pPr>
              <a:defRPr/>
            </a:pPr>
            <a:fld id="{CA0EFB3B-43CA-43FC-BE84-E988E5F7B363}" type="datetime1">
              <a:rPr lang="en-US"/>
              <a:pPr>
                <a:defRPr/>
              </a:pPr>
              <a:t>9/7/2018</a:t>
            </a:fld>
            <a:endParaRPr lang="en-US"/>
          </a:p>
        </p:txBody>
      </p:sp>
      <p:sp>
        <p:nvSpPr>
          <p:cNvPr id="3" name="Footer Placeholder 4">
            <a:extLst>
              <a:ext uri="{FF2B5EF4-FFF2-40B4-BE49-F238E27FC236}">
                <a16:creationId xmlns:a16="http://schemas.microsoft.com/office/drawing/2014/main" id="{44954688-4DF1-4A58-89E1-A86168289AC4}"/>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4" name="Slide Number Placeholder 5">
            <a:extLst>
              <a:ext uri="{FF2B5EF4-FFF2-40B4-BE49-F238E27FC236}">
                <a16:creationId xmlns:a16="http://schemas.microsoft.com/office/drawing/2014/main" id="{DF1B975E-9FAE-4C31-81D2-2E2B1B1917B1}"/>
              </a:ext>
            </a:extLst>
          </p:cNvPr>
          <p:cNvSpPr>
            <a:spLocks noGrp="1"/>
          </p:cNvSpPr>
          <p:nvPr>
            <p:ph type="sldNum" sz="quarter" idx="12"/>
          </p:nvPr>
        </p:nvSpPr>
        <p:spPr/>
        <p:txBody>
          <a:bodyPr/>
          <a:lstStyle>
            <a:lvl1pPr defTabSz="914400">
              <a:defRPr smtClean="0"/>
            </a:lvl1pPr>
          </a:lstStyle>
          <a:p>
            <a:pPr>
              <a:defRPr/>
            </a:pPr>
            <a:fld id="{2AF492F0-55B7-4D4A-B0F3-84BD32589BFA}" type="slidenum">
              <a:rPr lang="en-US" altLang="en-US"/>
              <a:pPr>
                <a:defRPr/>
              </a:pPr>
              <a:t>‹#›</a:t>
            </a:fld>
            <a:endParaRPr lang="en-US" altLang="en-US"/>
          </a:p>
        </p:txBody>
      </p:sp>
    </p:spTree>
    <p:extLst>
      <p:ext uri="{BB962C8B-B14F-4D97-AF65-F5344CB8AC3E}">
        <p14:creationId xmlns:p14="http://schemas.microsoft.com/office/powerpoint/2010/main" val="196219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7DAC24C-9DBA-476D-A36E-E1D0FC820DF0}"/>
              </a:ext>
            </a:extLst>
          </p:cNvPr>
          <p:cNvSpPr>
            <a:spLocks noGrp="1"/>
          </p:cNvSpPr>
          <p:nvPr>
            <p:ph type="dt" sz="half" idx="10"/>
          </p:nvPr>
        </p:nvSpPr>
        <p:spPr/>
        <p:txBody>
          <a:bodyPr/>
          <a:lstStyle>
            <a:lvl1pPr defTabSz="914400">
              <a:defRPr/>
            </a:lvl1pPr>
          </a:lstStyle>
          <a:p>
            <a:pPr>
              <a:defRPr/>
            </a:pPr>
            <a:fld id="{FA7FCCBD-A96A-46C8-AB76-24B34C1DFD64}" type="datetime1">
              <a:rPr lang="en-US"/>
              <a:pPr>
                <a:defRPr/>
              </a:pPr>
              <a:t>9/7/2018</a:t>
            </a:fld>
            <a:endParaRPr lang="en-US"/>
          </a:p>
        </p:txBody>
      </p:sp>
      <p:sp>
        <p:nvSpPr>
          <p:cNvPr id="6" name="Footer Placeholder 4">
            <a:extLst>
              <a:ext uri="{FF2B5EF4-FFF2-40B4-BE49-F238E27FC236}">
                <a16:creationId xmlns:a16="http://schemas.microsoft.com/office/drawing/2014/main" id="{4C637771-6BDF-4B9A-8ADB-234D6594C929}"/>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7" name="Slide Number Placeholder 5">
            <a:extLst>
              <a:ext uri="{FF2B5EF4-FFF2-40B4-BE49-F238E27FC236}">
                <a16:creationId xmlns:a16="http://schemas.microsoft.com/office/drawing/2014/main" id="{98BF7DCA-947A-4936-83A8-D692797DCE64}"/>
              </a:ext>
            </a:extLst>
          </p:cNvPr>
          <p:cNvSpPr>
            <a:spLocks noGrp="1"/>
          </p:cNvSpPr>
          <p:nvPr>
            <p:ph type="sldNum" sz="quarter" idx="12"/>
          </p:nvPr>
        </p:nvSpPr>
        <p:spPr/>
        <p:txBody>
          <a:bodyPr/>
          <a:lstStyle>
            <a:lvl1pPr defTabSz="914400">
              <a:defRPr smtClean="0"/>
            </a:lvl1pPr>
          </a:lstStyle>
          <a:p>
            <a:pPr>
              <a:defRPr/>
            </a:pPr>
            <a:fld id="{C1A6DA6A-3148-48FD-AA2F-0C66151319B9}" type="slidenum">
              <a:rPr lang="en-US" altLang="en-US"/>
              <a:pPr>
                <a:defRPr/>
              </a:pPr>
              <a:t>‹#›</a:t>
            </a:fld>
            <a:endParaRPr lang="en-US" altLang="en-US"/>
          </a:p>
        </p:txBody>
      </p:sp>
    </p:spTree>
    <p:extLst>
      <p:ext uri="{BB962C8B-B14F-4D97-AF65-F5344CB8AC3E}">
        <p14:creationId xmlns:p14="http://schemas.microsoft.com/office/powerpoint/2010/main" val="609477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D4F3024-A7CD-4A16-923F-29EA326639F5}"/>
              </a:ext>
            </a:extLst>
          </p:cNvPr>
          <p:cNvSpPr>
            <a:spLocks noGrp="1"/>
          </p:cNvSpPr>
          <p:nvPr>
            <p:ph type="dt" sz="half" idx="10"/>
          </p:nvPr>
        </p:nvSpPr>
        <p:spPr/>
        <p:txBody>
          <a:bodyPr/>
          <a:lstStyle>
            <a:lvl1pPr defTabSz="914400">
              <a:defRPr/>
            </a:lvl1pPr>
          </a:lstStyle>
          <a:p>
            <a:pPr>
              <a:defRPr/>
            </a:pPr>
            <a:fld id="{02B720E3-4EFA-4A1E-99DA-8BF101217F42}" type="datetime1">
              <a:rPr lang="en-US"/>
              <a:pPr>
                <a:defRPr/>
              </a:pPr>
              <a:t>9/7/2018</a:t>
            </a:fld>
            <a:endParaRPr lang="en-US"/>
          </a:p>
        </p:txBody>
      </p:sp>
      <p:sp>
        <p:nvSpPr>
          <p:cNvPr id="6" name="Footer Placeholder 4">
            <a:extLst>
              <a:ext uri="{FF2B5EF4-FFF2-40B4-BE49-F238E27FC236}">
                <a16:creationId xmlns:a16="http://schemas.microsoft.com/office/drawing/2014/main" id="{284B6179-B021-429A-98A0-93E9C41182E8}"/>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7" name="Slide Number Placeholder 5">
            <a:extLst>
              <a:ext uri="{FF2B5EF4-FFF2-40B4-BE49-F238E27FC236}">
                <a16:creationId xmlns:a16="http://schemas.microsoft.com/office/drawing/2014/main" id="{74126C1D-5926-473D-8073-40DA8A3435DB}"/>
              </a:ext>
            </a:extLst>
          </p:cNvPr>
          <p:cNvSpPr>
            <a:spLocks noGrp="1"/>
          </p:cNvSpPr>
          <p:nvPr>
            <p:ph type="sldNum" sz="quarter" idx="12"/>
          </p:nvPr>
        </p:nvSpPr>
        <p:spPr/>
        <p:txBody>
          <a:bodyPr/>
          <a:lstStyle>
            <a:lvl1pPr defTabSz="914400">
              <a:defRPr smtClean="0"/>
            </a:lvl1pPr>
          </a:lstStyle>
          <a:p>
            <a:pPr>
              <a:defRPr/>
            </a:pPr>
            <a:fld id="{EE2E035A-78E6-4B1E-B559-1BC2E0555B8E}" type="slidenum">
              <a:rPr lang="en-US" altLang="en-US"/>
              <a:pPr>
                <a:defRPr/>
              </a:pPr>
              <a:t>‹#›</a:t>
            </a:fld>
            <a:endParaRPr lang="en-US" altLang="en-US"/>
          </a:p>
        </p:txBody>
      </p:sp>
    </p:spTree>
    <p:extLst>
      <p:ext uri="{BB962C8B-B14F-4D97-AF65-F5344CB8AC3E}">
        <p14:creationId xmlns:p14="http://schemas.microsoft.com/office/powerpoint/2010/main" val="1741819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F877F-20A1-4C37-BC55-3995C100683D}"/>
              </a:ext>
            </a:extLst>
          </p:cNvPr>
          <p:cNvSpPr>
            <a:spLocks noGrp="1"/>
          </p:cNvSpPr>
          <p:nvPr>
            <p:ph type="dt" sz="half" idx="10"/>
          </p:nvPr>
        </p:nvSpPr>
        <p:spPr/>
        <p:txBody>
          <a:bodyPr/>
          <a:lstStyle>
            <a:lvl1pPr defTabSz="914400">
              <a:defRPr/>
            </a:lvl1pPr>
          </a:lstStyle>
          <a:p>
            <a:pPr>
              <a:defRPr/>
            </a:pPr>
            <a:fld id="{45FA0847-7241-4285-8ADC-30743FA2E9B2}" type="datetime1">
              <a:rPr lang="en-US"/>
              <a:pPr>
                <a:defRPr/>
              </a:pPr>
              <a:t>9/7/2018</a:t>
            </a:fld>
            <a:endParaRPr lang="en-US"/>
          </a:p>
        </p:txBody>
      </p:sp>
      <p:sp>
        <p:nvSpPr>
          <p:cNvPr id="5" name="Footer Placeholder 4">
            <a:extLst>
              <a:ext uri="{FF2B5EF4-FFF2-40B4-BE49-F238E27FC236}">
                <a16:creationId xmlns:a16="http://schemas.microsoft.com/office/drawing/2014/main" id="{C0CC1FA3-620A-49F0-9937-2970E6E28DB6}"/>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A0E5E57F-E3CF-4573-811A-76443C7B8187}"/>
              </a:ext>
            </a:extLst>
          </p:cNvPr>
          <p:cNvSpPr>
            <a:spLocks noGrp="1"/>
          </p:cNvSpPr>
          <p:nvPr>
            <p:ph type="sldNum" sz="quarter" idx="12"/>
          </p:nvPr>
        </p:nvSpPr>
        <p:spPr/>
        <p:txBody>
          <a:bodyPr/>
          <a:lstStyle>
            <a:lvl1pPr defTabSz="914400">
              <a:defRPr smtClean="0"/>
            </a:lvl1pPr>
          </a:lstStyle>
          <a:p>
            <a:pPr>
              <a:defRPr/>
            </a:pPr>
            <a:fld id="{0BA4427B-73D6-435C-9213-35584439A6EA}" type="slidenum">
              <a:rPr lang="en-US" altLang="en-US"/>
              <a:pPr>
                <a:defRPr/>
              </a:pPr>
              <a:t>‹#›</a:t>
            </a:fld>
            <a:endParaRPr lang="en-US" altLang="en-US"/>
          </a:p>
        </p:txBody>
      </p:sp>
    </p:spTree>
    <p:extLst>
      <p:ext uri="{BB962C8B-B14F-4D97-AF65-F5344CB8AC3E}">
        <p14:creationId xmlns:p14="http://schemas.microsoft.com/office/powerpoint/2010/main" val="168034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B4A10-2835-4891-899F-85CC9DA4C89C}"/>
              </a:ext>
            </a:extLst>
          </p:cNvPr>
          <p:cNvSpPr>
            <a:spLocks noGrp="1"/>
          </p:cNvSpPr>
          <p:nvPr>
            <p:ph type="dt" sz="half" idx="10"/>
          </p:nvPr>
        </p:nvSpPr>
        <p:spPr/>
        <p:txBody>
          <a:bodyPr/>
          <a:lstStyle>
            <a:lvl1pPr defTabSz="914400">
              <a:defRPr/>
            </a:lvl1pPr>
          </a:lstStyle>
          <a:p>
            <a:pPr>
              <a:defRPr/>
            </a:pPr>
            <a:fld id="{3CF2A466-449C-4488-8FA1-DEA167FF5EA7}" type="datetime1">
              <a:rPr lang="en-US"/>
              <a:pPr>
                <a:defRPr/>
              </a:pPr>
              <a:t>9/7/2018</a:t>
            </a:fld>
            <a:endParaRPr lang="en-US"/>
          </a:p>
        </p:txBody>
      </p:sp>
      <p:sp>
        <p:nvSpPr>
          <p:cNvPr id="5" name="Footer Placeholder 4">
            <a:extLst>
              <a:ext uri="{FF2B5EF4-FFF2-40B4-BE49-F238E27FC236}">
                <a16:creationId xmlns:a16="http://schemas.microsoft.com/office/drawing/2014/main" id="{0B8F2B45-47A5-47DE-9C98-F886329EF0C0}"/>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BB563F89-6641-4E5A-BB5E-74E6BB5C5F9C}"/>
              </a:ext>
            </a:extLst>
          </p:cNvPr>
          <p:cNvSpPr>
            <a:spLocks noGrp="1"/>
          </p:cNvSpPr>
          <p:nvPr>
            <p:ph type="sldNum" sz="quarter" idx="12"/>
          </p:nvPr>
        </p:nvSpPr>
        <p:spPr/>
        <p:txBody>
          <a:bodyPr/>
          <a:lstStyle>
            <a:lvl1pPr defTabSz="914400">
              <a:defRPr smtClean="0"/>
            </a:lvl1pPr>
          </a:lstStyle>
          <a:p>
            <a:pPr>
              <a:defRPr/>
            </a:pPr>
            <a:fld id="{6A15D84B-C641-433E-95A0-C441022C8A1D}" type="slidenum">
              <a:rPr lang="en-US" altLang="en-US"/>
              <a:pPr>
                <a:defRPr/>
              </a:pPr>
              <a:t>‹#›</a:t>
            </a:fld>
            <a:endParaRPr lang="en-US" altLang="en-US"/>
          </a:p>
        </p:txBody>
      </p:sp>
    </p:spTree>
    <p:extLst>
      <p:ext uri="{BB962C8B-B14F-4D97-AF65-F5344CB8AC3E}">
        <p14:creationId xmlns:p14="http://schemas.microsoft.com/office/powerpoint/2010/main" val="121162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5" name="Picture 15" descr="42-19733431.jpg">
            <a:extLst>
              <a:ext uri="{FF2B5EF4-FFF2-40B4-BE49-F238E27FC236}">
                <a16:creationId xmlns:a16="http://schemas.microsoft.com/office/drawing/2014/main" id="{09287BA7-4D0E-4398-974C-D29C0054C808}"/>
              </a:ext>
            </a:extLst>
          </p:cNvPr>
          <p:cNvPicPr>
            <a:picLocks noChangeAspect="1"/>
          </p:cNvPicPr>
          <p:nvPr userDrawn="1"/>
        </p:nvPicPr>
        <p:blipFill>
          <a:blip r:embed="rId2">
            <a:extLst>
              <a:ext uri="{28A0092B-C50C-407E-A947-70E740481C1C}">
                <a14:useLocalDpi xmlns:a14="http://schemas.microsoft.com/office/drawing/2010/main" val="0"/>
              </a:ext>
            </a:extLst>
          </a:blip>
          <a:srcRect l="15392" r="6970" b="12659"/>
          <a:stretch>
            <a:fillRect/>
          </a:stretch>
        </p:blipFill>
        <p:spPr bwMode="auto">
          <a:xfrm>
            <a:off x="-1588" y="6350"/>
            <a:ext cx="9145588"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87FE6E5-391E-4C9E-ABA9-F264722B1A28}"/>
              </a:ext>
            </a:extLst>
          </p:cNvPr>
          <p:cNvSpPr/>
          <p:nvPr userDrawn="1"/>
        </p:nvSpPr>
        <p:spPr>
          <a:xfrm>
            <a:off x="0" y="3200400"/>
            <a:ext cx="5713413"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899E2A6D-07D9-4CAC-9000-61BCD8C63DA6}"/>
              </a:ext>
            </a:extLst>
          </p:cNvPr>
          <p:cNvSpPr/>
          <p:nvPr userDrawn="1"/>
        </p:nvSpPr>
        <p:spPr>
          <a:xfrm>
            <a:off x="0" y="3962400"/>
            <a:ext cx="66294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EAA29CF9-61A0-425A-B8B9-C38CC243918D}"/>
              </a:ext>
            </a:extLst>
          </p:cNvPr>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21" descr="tru_logo_4cp_pos_noTM.png">
            <a:extLst>
              <a:ext uri="{FF2B5EF4-FFF2-40B4-BE49-F238E27FC236}">
                <a16:creationId xmlns:a16="http://schemas.microsoft.com/office/drawing/2014/main" id="{5A224B32-121B-47D5-8BDC-C531989E9A6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228600"/>
            <a:ext cx="30416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304800" y="3200400"/>
            <a:ext cx="5419725"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a:t>Click to edit Master title style</a:t>
            </a:r>
            <a:endParaRPr lang="en-US" dirty="0"/>
          </a:p>
        </p:txBody>
      </p:sp>
      <p:sp>
        <p:nvSpPr>
          <p:cNvPr id="22" name="Text Placeholder 21"/>
          <p:cNvSpPr>
            <a:spLocks noGrp="1"/>
          </p:cNvSpPr>
          <p:nvPr>
            <p:ph type="body" sz="quarter" idx="10"/>
          </p:nvPr>
        </p:nvSpPr>
        <p:spPr>
          <a:xfrm>
            <a:off x="304800" y="3962400"/>
            <a:ext cx="63246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a:t>Click to edit Master text styles</a:t>
            </a:r>
          </a:p>
        </p:txBody>
      </p:sp>
      <p:sp>
        <p:nvSpPr>
          <p:cNvPr id="24" name="Text Placeholder 23"/>
          <p:cNvSpPr>
            <a:spLocks noGrp="1"/>
          </p:cNvSpPr>
          <p:nvPr>
            <p:ph type="body" sz="quarter" idx="1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72337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5" name="Picture 15" descr="tru_logo_4cp_pos_noTM.png">
            <a:extLst>
              <a:ext uri="{FF2B5EF4-FFF2-40B4-BE49-F238E27FC236}">
                <a16:creationId xmlns:a16="http://schemas.microsoft.com/office/drawing/2014/main" id="{C75AC61D-50E7-4AC5-81F0-7C670CD843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215900"/>
            <a:ext cx="30416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044F0F1-72EE-4999-932F-3F6685C8D5E9}"/>
              </a:ext>
            </a:extLst>
          </p:cNvPr>
          <p:cNvSpPr/>
          <p:nvPr userDrawn="1"/>
        </p:nvSpPr>
        <p:spPr>
          <a:xfrm>
            <a:off x="0" y="3200400"/>
            <a:ext cx="5713413"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1F048914-57C0-4591-A1A9-783EE9EB3AFD}"/>
              </a:ext>
            </a:extLst>
          </p:cNvPr>
          <p:cNvSpPr/>
          <p:nvPr userDrawn="1"/>
        </p:nvSpPr>
        <p:spPr>
          <a:xfrm>
            <a:off x="0" y="3962400"/>
            <a:ext cx="66294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EC5D73AF-2723-4171-9658-B55BC721C02C}"/>
              </a:ext>
            </a:extLst>
          </p:cNvPr>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itle 17"/>
          <p:cNvSpPr>
            <a:spLocks noGrp="1"/>
          </p:cNvSpPr>
          <p:nvPr>
            <p:ph type="title"/>
          </p:nvPr>
        </p:nvSpPr>
        <p:spPr>
          <a:xfrm>
            <a:off x="304800" y="3200400"/>
            <a:ext cx="5410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a:t>Click to edit Master title style</a:t>
            </a:r>
            <a:endParaRPr lang="en-US" dirty="0"/>
          </a:p>
        </p:txBody>
      </p:sp>
      <p:sp>
        <p:nvSpPr>
          <p:cNvPr id="14" name="Text Placeholder 21"/>
          <p:cNvSpPr>
            <a:spLocks noGrp="1"/>
          </p:cNvSpPr>
          <p:nvPr>
            <p:ph type="body" sz="quarter" idx="10"/>
          </p:nvPr>
        </p:nvSpPr>
        <p:spPr>
          <a:xfrm>
            <a:off x="304800" y="3962400"/>
            <a:ext cx="63246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a:t>Click to edit Master text styles</a:t>
            </a:r>
          </a:p>
        </p:txBody>
      </p:sp>
      <p:sp>
        <p:nvSpPr>
          <p:cNvPr id="15" name="Text Placeholder 23"/>
          <p:cNvSpPr>
            <a:spLocks noGrp="1"/>
          </p:cNvSpPr>
          <p:nvPr>
            <p:ph type="body" sz="quarter" idx="1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10156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7924800" cy="4800600"/>
          </a:xfrm>
        </p:spPr>
        <p:txBody>
          <a:bodyPr/>
          <a:lstStyle>
            <a:lvl1pPr>
              <a:buClr>
                <a:schemeClr val="tx2"/>
              </a:buClr>
              <a:defRPr>
                <a:latin typeface="+mn-lt"/>
                <a:cs typeface="Arial"/>
              </a:defRPr>
            </a:lvl1pPr>
            <a:lvl2pPr>
              <a:buClr>
                <a:schemeClr val="tx2"/>
              </a:buClr>
              <a:defRPr>
                <a:latin typeface="+mn-lt"/>
                <a:cs typeface="Arial"/>
              </a:defRPr>
            </a:lvl2pPr>
            <a:lvl3pPr>
              <a:buClr>
                <a:schemeClr val="tx2"/>
              </a:buClr>
              <a:defRPr>
                <a:latin typeface="+mn-lt"/>
                <a:cs typeface="Arial"/>
              </a:defRPr>
            </a:lvl3pPr>
            <a:lvl4pPr>
              <a:buClr>
                <a:schemeClr val="tx2"/>
              </a:buClr>
              <a:defRPr>
                <a:latin typeface="+mn-lt"/>
                <a:cs typeface="Arial"/>
              </a:defRPr>
            </a:lvl4pPr>
            <a:lvl5pPr>
              <a:buClr>
                <a:schemeClr val="tx2"/>
              </a:buClr>
              <a:defRPr>
                <a:latin typeface="+mn-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CA57B30-E144-48CA-837C-85BB32CA244A}"/>
              </a:ext>
            </a:extLst>
          </p:cNvPr>
          <p:cNvSpPr>
            <a:spLocks noGrp="1"/>
          </p:cNvSpPr>
          <p:nvPr>
            <p:ph type="sldNum" sz="quarter" idx="10"/>
          </p:nvPr>
        </p:nvSpPr>
        <p:spPr/>
        <p:txBody>
          <a:bodyPr/>
          <a:lstStyle>
            <a:lvl1pPr>
              <a:defRPr/>
            </a:lvl1pPr>
          </a:lstStyle>
          <a:p>
            <a:pPr>
              <a:defRPr/>
            </a:pPr>
            <a:fld id="{071CC2B6-CF8D-4814-8F24-DCBA0AE3D65E}" type="slidenum">
              <a:rPr lang="en-US" altLang="en-US"/>
              <a:pPr>
                <a:defRPr/>
              </a:pPr>
              <a:t>‹#›</a:t>
            </a:fld>
            <a:endParaRPr lang="en-US" altLang="en-US"/>
          </a:p>
        </p:txBody>
      </p:sp>
    </p:spTree>
    <p:extLst>
      <p:ext uri="{BB962C8B-B14F-4D97-AF65-F5344CB8AC3E}">
        <p14:creationId xmlns:p14="http://schemas.microsoft.com/office/powerpoint/2010/main" val="255935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Footer ONLY">
    <p:spTree>
      <p:nvGrpSpPr>
        <p:cNvPr id="1" name=""/>
        <p:cNvGrpSpPr/>
        <p:nvPr/>
      </p:nvGrpSpPr>
      <p:grpSpPr>
        <a:xfrm>
          <a:off x="0" y="0"/>
          <a:ext cx="0" cy="0"/>
          <a:chOff x="0" y="0"/>
          <a:chExt cx="0" cy="0"/>
        </a:xfrm>
      </p:grpSpPr>
      <p:sp>
        <p:nvSpPr>
          <p:cNvPr id="7"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CF41CF42-E254-4595-B1E4-920057AAC823}"/>
              </a:ext>
            </a:extLst>
          </p:cNvPr>
          <p:cNvSpPr>
            <a:spLocks noGrp="1"/>
          </p:cNvSpPr>
          <p:nvPr>
            <p:ph type="sldNum" sz="quarter" idx="10"/>
          </p:nvPr>
        </p:nvSpPr>
        <p:spPr/>
        <p:txBody>
          <a:bodyPr/>
          <a:lstStyle>
            <a:lvl1pPr>
              <a:defRPr/>
            </a:lvl1pPr>
          </a:lstStyle>
          <a:p>
            <a:pPr>
              <a:defRPr/>
            </a:pPr>
            <a:fld id="{89D857DB-B192-45B7-BB60-AA96025C0303}" type="slidenum">
              <a:rPr lang="en-US" altLang="en-US"/>
              <a:pPr>
                <a:defRPr/>
              </a:pPr>
              <a:t>‹#›</a:t>
            </a:fld>
            <a:endParaRPr lang="en-US" altLang="en-US"/>
          </a:p>
        </p:txBody>
      </p:sp>
    </p:spTree>
    <p:extLst>
      <p:ext uri="{BB962C8B-B14F-4D97-AF65-F5344CB8AC3E}">
        <p14:creationId xmlns:p14="http://schemas.microsoft.com/office/powerpoint/2010/main" val="279645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Title or Content, Footer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79BEB7-34C3-4D31-A1F1-276ACB284BA3}"/>
              </a:ext>
            </a:extLst>
          </p:cNvPr>
          <p:cNvSpPr/>
          <p:nvPr userDrawn="1"/>
        </p:nvSpPr>
        <p:spPr>
          <a:xfrm>
            <a:off x="0" y="0"/>
            <a:ext cx="2590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Slide Number Placeholder 5">
            <a:extLst>
              <a:ext uri="{FF2B5EF4-FFF2-40B4-BE49-F238E27FC236}">
                <a16:creationId xmlns:a16="http://schemas.microsoft.com/office/drawing/2014/main" id="{AD29D5A3-EE60-4672-B530-2DD3D9F214B3}"/>
              </a:ext>
            </a:extLst>
          </p:cNvPr>
          <p:cNvSpPr>
            <a:spLocks noGrp="1"/>
          </p:cNvSpPr>
          <p:nvPr>
            <p:ph type="sldNum" sz="quarter" idx="10"/>
          </p:nvPr>
        </p:nvSpPr>
        <p:spPr/>
        <p:txBody>
          <a:bodyPr/>
          <a:lstStyle>
            <a:lvl1pPr>
              <a:defRPr smtClean="0"/>
            </a:lvl1pPr>
          </a:lstStyle>
          <a:p>
            <a:pPr>
              <a:defRPr/>
            </a:pPr>
            <a:fld id="{2D775D92-86ED-4717-8BC9-5CAF19415E46}" type="slidenum">
              <a:rPr lang="en-US" altLang="en-US"/>
              <a:pPr>
                <a:defRPr/>
              </a:pPr>
              <a:t>‹#›</a:t>
            </a:fld>
            <a:endParaRPr lang="en-US" altLang="en-US"/>
          </a:p>
        </p:txBody>
      </p:sp>
    </p:spTree>
    <p:extLst>
      <p:ext uri="{BB962C8B-B14F-4D97-AF65-F5344CB8AC3E}">
        <p14:creationId xmlns:p14="http://schemas.microsoft.com/office/powerpoint/2010/main" val="286827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143001"/>
            <a:ext cx="3886200" cy="4800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10" name="Content Placeholder 2"/>
          <p:cNvSpPr>
            <a:spLocks noGrp="1"/>
          </p:cNvSpPr>
          <p:nvPr>
            <p:ph sz="half" idx="10"/>
          </p:nvPr>
        </p:nvSpPr>
        <p:spPr>
          <a:xfrm>
            <a:off x="4800600" y="1143001"/>
            <a:ext cx="3886200" cy="4800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E4A8537-A8E7-4003-B898-84BD88EE1D20}"/>
              </a:ext>
            </a:extLst>
          </p:cNvPr>
          <p:cNvSpPr>
            <a:spLocks noGrp="1"/>
          </p:cNvSpPr>
          <p:nvPr>
            <p:ph type="sldNum" sz="quarter" idx="11"/>
          </p:nvPr>
        </p:nvSpPr>
        <p:spPr/>
        <p:txBody>
          <a:bodyPr/>
          <a:lstStyle>
            <a:lvl1pPr>
              <a:defRPr/>
            </a:lvl1pPr>
          </a:lstStyle>
          <a:p>
            <a:pPr>
              <a:defRPr/>
            </a:pPr>
            <a:fld id="{AEBA5A28-D903-4421-A67D-A588807B1FEA}" type="slidenum">
              <a:rPr lang="en-US" altLang="en-US"/>
              <a:pPr>
                <a:defRPr/>
              </a:pPr>
              <a:t>‹#›</a:t>
            </a:fld>
            <a:endParaRPr lang="en-US" altLang="en-US"/>
          </a:p>
        </p:txBody>
      </p:sp>
    </p:spTree>
    <p:extLst>
      <p:ext uri="{BB962C8B-B14F-4D97-AF65-F5344CB8AC3E}">
        <p14:creationId xmlns:p14="http://schemas.microsoft.com/office/powerpoint/2010/main" val="258131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143000"/>
            <a:ext cx="3886200" cy="639762"/>
          </a:xfrm>
        </p:spPr>
        <p:txBody>
          <a:bodyPr anchor="b">
            <a:normAutofit/>
          </a:bodyPr>
          <a:lstStyle>
            <a:lvl1pPr marL="0" indent="0">
              <a:buNone/>
              <a:defRPr sz="2000" b="1">
                <a:solidFill>
                  <a:schemeClr val="tx2"/>
                </a:solidFill>
                <a:latin typeface="+mj-lt"/>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1782762"/>
            <a:ext cx="3886200" cy="416083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14" name="Text Placeholder 2"/>
          <p:cNvSpPr>
            <a:spLocks noGrp="1"/>
          </p:cNvSpPr>
          <p:nvPr>
            <p:ph type="body" idx="12"/>
          </p:nvPr>
        </p:nvSpPr>
        <p:spPr>
          <a:xfrm>
            <a:off x="4800600" y="1143000"/>
            <a:ext cx="3886200" cy="639762"/>
          </a:xfrm>
        </p:spPr>
        <p:txBody>
          <a:bodyPr anchor="b">
            <a:normAutofit/>
          </a:bodyPr>
          <a:lstStyle>
            <a:lvl1pPr marL="0" indent="0">
              <a:buNone/>
              <a:defRPr sz="2000" b="1">
                <a:solidFill>
                  <a:schemeClr val="tx2"/>
                </a:solidFill>
                <a:latin typeface="+mj-lt"/>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3"/>
          </p:nvPr>
        </p:nvSpPr>
        <p:spPr>
          <a:xfrm>
            <a:off x="4800600" y="1782762"/>
            <a:ext cx="3886200" cy="416083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F3C038C6-0ACD-4CC4-9B9B-D22E61F33893}"/>
              </a:ext>
            </a:extLst>
          </p:cNvPr>
          <p:cNvSpPr>
            <a:spLocks noGrp="1"/>
          </p:cNvSpPr>
          <p:nvPr>
            <p:ph type="sldNum" sz="quarter" idx="14"/>
          </p:nvPr>
        </p:nvSpPr>
        <p:spPr/>
        <p:txBody>
          <a:bodyPr/>
          <a:lstStyle>
            <a:lvl1pPr>
              <a:defRPr/>
            </a:lvl1pPr>
          </a:lstStyle>
          <a:p>
            <a:pPr>
              <a:defRPr/>
            </a:pPr>
            <a:fld id="{EE4B2FFD-7CEC-476B-B981-011FE40F7CF8}" type="slidenum">
              <a:rPr lang="en-US" altLang="en-US"/>
              <a:pPr>
                <a:defRPr/>
              </a:pPr>
              <a:t>‹#›</a:t>
            </a:fld>
            <a:endParaRPr lang="en-US" altLang="en-US"/>
          </a:p>
        </p:txBody>
      </p:sp>
    </p:spTree>
    <p:extLst>
      <p:ext uri="{BB962C8B-B14F-4D97-AF65-F5344CB8AC3E}">
        <p14:creationId xmlns:p14="http://schemas.microsoft.com/office/powerpoint/2010/main" val="420733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E27E364-F53D-4E3C-BCE0-DDA072F4FCD4}"/>
              </a:ext>
            </a:extLst>
          </p:cNvPr>
          <p:cNvSpPr>
            <a:spLocks noGrp="1"/>
          </p:cNvSpPr>
          <p:nvPr>
            <p:ph type="dt" sz="half" idx="10"/>
          </p:nvPr>
        </p:nvSpPr>
        <p:spPr/>
        <p:txBody>
          <a:bodyPr/>
          <a:lstStyle>
            <a:lvl1pPr defTabSz="914400">
              <a:defRPr/>
            </a:lvl1pPr>
          </a:lstStyle>
          <a:p>
            <a:pPr>
              <a:defRPr/>
            </a:pPr>
            <a:fld id="{49ECD389-C9FD-4D2A-9EAA-BB4DA6AAE5AB}" type="datetime1">
              <a:rPr lang="en-US"/>
              <a:pPr>
                <a:defRPr/>
              </a:pPr>
              <a:t>9/7/2018</a:t>
            </a:fld>
            <a:endParaRPr lang="en-US"/>
          </a:p>
        </p:txBody>
      </p:sp>
      <p:sp>
        <p:nvSpPr>
          <p:cNvPr id="5" name="Footer Placeholder 4">
            <a:extLst>
              <a:ext uri="{FF2B5EF4-FFF2-40B4-BE49-F238E27FC236}">
                <a16:creationId xmlns:a16="http://schemas.microsoft.com/office/drawing/2014/main" id="{4C63FC8D-ED7C-4C1F-8B5D-9A892BDB1C87}"/>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CABD77F8-5EC0-47B8-B914-9969C33B896A}"/>
              </a:ext>
            </a:extLst>
          </p:cNvPr>
          <p:cNvSpPr>
            <a:spLocks noGrp="1"/>
          </p:cNvSpPr>
          <p:nvPr>
            <p:ph type="sldNum" sz="quarter" idx="12"/>
          </p:nvPr>
        </p:nvSpPr>
        <p:spPr/>
        <p:txBody>
          <a:bodyPr/>
          <a:lstStyle>
            <a:lvl1pPr defTabSz="914400">
              <a:defRPr smtClean="0"/>
            </a:lvl1pPr>
          </a:lstStyle>
          <a:p>
            <a:pPr>
              <a:defRPr/>
            </a:pPr>
            <a:fld id="{7CF417D8-0BDA-43FD-9F0D-8FE43362A0F9}" type="slidenum">
              <a:rPr lang="en-US" altLang="en-US"/>
              <a:pPr>
                <a:defRPr/>
              </a:pPr>
              <a:t>‹#›</a:t>
            </a:fld>
            <a:endParaRPr lang="en-US" altLang="en-US"/>
          </a:p>
        </p:txBody>
      </p:sp>
    </p:spTree>
    <p:extLst>
      <p:ext uri="{BB962C8B-B14F-4D97-AF65-F5344CB8AC3E}">
        <p14:creationId xmlns:p14="http://schemas.microsoft.com/office/powerpoint/2010/main" val="174146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062D7A9-548A-4CC1-848B-D236A51D6F2C}"/>
              </a:ext>
            </a:extLst>
          </p:cNvPr>
          <p:cNvSpPr/>
          <p:nvPr/>
        </p:nvSpPr>
        <p:spPr>
          <a:xfrm>
            <a:off x="8686800" y="6400800"/>
            <a:ext cx="4572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7" name="Text Placeholder 2">
            <a:extLst>
              <a:ext uri="{FF2B5EF4-FFF2-40B4-BE49-F238E27FC236}">
                <a16:creationId xmlns:a16="http://schemas.microsoft.com/office/drawing/2014/main" id="{0159CCA9-4C5E-47DC-AA39-05915E7641C4}"/>
              </a:ext>
            </a:extLst>
          </p:cNvPr>
          <p:cNvSpPr>
            <a:spLocks noGrp="1"/>
          </p:cNvSpPr>
          <p:nvPr>
            <p:ph type="body" idx="1"/>
          </p:nvPr>
        </p:nvSpPr>
        <p:spPr bwMode="auto">
          <a:xfrm>
            <a:off x="762000" y="114300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11A21AA5-16CB-40E9-B11E-E8E06E607769}"/>
              </a:ext>
            </a:extLst>
          </p:cNvPr>
          <p:cNvSpPr>
            <a:spLocks noGrp="1"/>
          </p:cNvSpPr>
          <p:nvPr>
            <p:ph type="sldNum" sz="quarter" idx="4"/>
          </p:nvPr>
        </p:nvSpPr>
        <p:spPr>
          <a:xfrm>
            <a:off x="8610600" y="6400800"/>
            <a:ext cx="533400"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smtClean="0">
                <a:solidFill>
                  <a:schemeClr val="bg1"/>
                </a:solidFill>
                <a:latin typeface="Arial" panose="020B0604020202020204" pitchFamily="34" charset="0"/>
              </a:defRPr>
            </a:lvl1pPr>
          </a:lstStyle>
          <a:p>
            <a:pPr>
              <a:defRPr/>
            </a:pPr>
            <a:fld id="{ED99492C-38F9-41EF-A867-C0A57FC35781}" type="slidenum">
              <a:rPr lang="en-US" altLang="en-US"/>
              <a:pPr>
                <a:defRPr/>
              </a:pPr>
              <a:t>‹#›</a:t>
            </a:fld>
            <a:endParaRPr lang="en-US" altLang="en-US"/>
          </a:p>
        </p:txBody>
      </p:sp>
      <p:pic>
        <p:nvPicPr>
          <p:cNvPr id="1029" name="Picture 10" descr="tru_logo_4cp_pos_noTM.png">
            <a:extLst>
              <a:ext uri="{FF2B5EF4-FFF2-40B4-BE49-F238E27FC236}">
                <a16:creationId xmlns:a16="http://schemas.microsoft.com/office/drawing/2014/main" id="{A2447C0E-30F9-482C-A7B6-2B4720F5650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6019800"/>
            <a:ext cx="207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14">
            <a:extLst>
              <a:ext uri="{FF2B5EF4-FFF2-40B4-BE49-F238E27FC236}">
                <a16:creationId xmlns:a16="http://schemas.microsoft.com/office/drawing/2014/main" id="{48710E61-265E-4CF9-B2A2-6DD271AFF00A}"/>
              </a:ext>
            </a:extLst>
          </p:cNvPr>
          <p:cNvGrpSpPr>
            <a:grpSpLocks/>
          </p:cNvGrpSpPr>
          <p:nvPr/>
        </p:nvGrpSpPr>
        <p:grpSpPr bwMode="auto">
          <a:xfrm>
            <a:off x="0" y="187325"/>
            <a:ext cx="609600" cy="484188"/>
            <a:chOff x="0" y="187960"/>
            <a:chExt cx="609600" cy="483701"/>
          </a:xfrm>
        </p:grpSpPr>
        <p:sp>
          <p:nvSpPr>
            <p:cNvPr id="12" name="Rectangle 11">
              <a:extLst>
                <a:ext uri="{FF2B5EF4-FFF2-40B4-BE49-F238E27FC236}">
                  <a16:creationId xmlns:a16="http://schemas.microsoft.com/office/drawing/2014/main" id="{22157362-5C2E-4DD5-9B9B-58002F0BE531}"/>
                </a:ext>
              </a:extLst>
            </p:cNvPr>
            <p:cNvSpPr/>
            <p:nvPr userDrawn="1"/>
          </p:nvSpPr>
          <p:spPr>
            <a:xfrm>
              <a:off x="0" y="187960"/>
              <a:ext cx="304800" cy="15224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F3E7BD7E-9EBE-4FBE-90A4-4DC412BE159F}"/>
                </a:ext>
              </a:extLst>
            </p:cNvPr>
            <p:cNvSpPr/>
            <p:nvPr userDrawn="1"/>
          </p:nvSpPr>
          <p:spPr>
            <a:xfrm>
              <a:off x="0" y="351309"/>
              <a:ext cx="609600" cy="15224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D403BCE3-1C94-4DC3-81DB-B44F629D8319}"/>
                </a:ext>
              </a:extLst>
            </p:cNvPr>
            <p:cNvSpPr/>
            <p:nvPr userDrawn="1"/>
          </p:nvSpPr>
          <p:spPr>
            <a:xfrm>
              <a:off x="0" y="519414"/>
              <a:ext cx="457200" cy="152247"/>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2060"/>
                </a:solidFill>
              </a:endParaRPr>
            </a:p>
          </p:txBody>
        </p:sp>
      </p:grpSp>
      <p:sp>
        <p:nvSpPr>
          <p:cNvPr id="1031" name="TextBox 16">
            <a:extLst>
              <a:ext uri="{FF2B5EF4-FFF2-40B4-BE49-F238E27FC236}">
                <a16:creationId xmlns:a16="http://schemas.microsoft.com/office/drawing/2014/main" id="{12A45145-DFE8-4BE0-86AB-79ADDD68BB00}"/>
              </a:ext>
            </a:extLst>
          </p:cNvPr>
          <p:cNvSpPr txBox="1">
            <a:spLocks noChangeArrowheads="1"/>
          </p:cNvSpPr>
          <p:nvPr/>
        </p:nvSpPr>
        <p:spPr bwMode="auto">
          <a:xfrm rot="5400000">
            <a:off x="8124031" y="5439569"/>
            <a:ext cx="17668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pPr eaLnBrk="1" hangingPunct="1">
              <a:defRPr/>
            </a:pPr>
            <a:r>
              <a:rPr lang="en-US" sz="600">
                <a:sym typeface="Symbol" charset="0"/>
              </a:rPr>
              <a:t>2012 Truven Health Analytics Inc.</a:t>
            </a:r>
          </a:p>
        </p:txBody>
      </p:sp>
    </p:spTree>
  </p:cSld>
  <p:clrMap bg1="lt1" tx1="dk1" bg2="lt2" tx2="dk2" accent1="accent1" accent2="accent2" accent3="accent3" accent4="accent4" accent5="accent5" accent6="accent6" hlink="hlink" folHlink="folHlink"/>
  <p:sldLayoutIdLst>
    <p:sldLayoutId id="2147485431" r:id="rId1"/>
    <p:sldLayoutId id="2147485432" r:id="rId2"/>
    <p:sldLayoutId id="2147485433" r:id="rId3"/>
    <p:sldLayoutId id="2147485427" r:id="rId4"/>
    <p:sldLayoutId id="2147485428" r:id="rId5"/>
    <p:sldLayoutId id="2147485434" r:id="rId6"/>
    <p:sldLayoutId id="2147485429" r:id="rId7"/>
    <p:sldLayoutId id="2147485430" r:id="rId8"/>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ts val="600"/>
        </a:spcBef>
        <a:spcAft>
          <a:spcPts val="600"/>
        </a:spcAft>
        <a:buClr>
          <a:schemeClr val="tx2"/>
        </a:buClr>
        <a:buFont typeface="Wingdings" panose="05000000000000000000" pitchFamily="2" charset="2"/>
        <a:buChar char="§"/>
        <a:defRPr sz="2000" kern="1200">
          <a:solidFill>
            <a:schemeClr val="tx1"/>
          </a:solidFill>
          <a:latin typeface="+mn-lt"/>
          <a:ea typeface="MS PGothic" pitchFamily="34" charset="-128"/>
          <a:cs typeface="Arial"/>
        </a:defRPr>
      </a:lvl1pPr>
      <a:lvl2pPr marL="742950" indent="-285750" algn="l" rtl="0" eaLnBrk="0" fontAlgn="base" hangingPunct="0">
        <a:spcBef>
          <a:spcPts val="600"/>
        </a:spcBef>
        <a:spcAft>
          <a:spcPts val="600"/>
        </a:spcAft>
        <a:buClr>
          <a:schemeClr val="tx2"/>
        </a:buClr>
        <a:buFont typeface="Wingdings" panose="05000000000000000000" pitchFamily="2" charset="2"/>
        <a:buChar char="§"/>
        <a:defRPr kern="1200">
          <a:solidFill>
            <a:schemeClr val="tx1"/>
          </a:solidFill>
          <a:latin typeface="+mn-lt"/>
          <a:ea typeface="MS PGothic" pitchFamily="34" charset="-128"/>
          <a:cs typeface="Arial"/>
        </a:defRPr>
      </a:lvl2pPr>
      <a:lvl3pPr marL="1143000" indent="-228600" algn="l" rtl="0" eaLnBrk="0" fontAlgn="base" hangingPunct="0">
        <a:spcBef>
          <a:spcPts val="600"/>
        </a:spcBef>
        <a:spcAft>
          <a:spcPts val="600"/>
        </a:spcAft>
        <a:buClr>
          <a:schemeClr val="tx2"/>
        </a:buClr>
        <a:buFont typeface="Wingdings" panose="05000000000000000000" pitchFamily="2" charset="2"/>
        <a:buChar char="§"/>
        <a:defRPr sz="1600" kern="1200">
          <a:solidFill>
            <a:schemeClr val="tx1"/>
          </a:solidFill>
          <a:latin typeface="+mn-lt"/>
          <a:ea typeface="MS PGothic" pitchFamily="34" charset="-128"/>
          <a:cs typeface="Arial"/>
        </a:defRPr>
      </a:lvl3pPr>
      <a:lvl4pPr marL="1600200" indent="-228600" algn="l" rtl="0" eaLnBrk="0" fontAlgn="base" hangingPunct="0">
        <a:spcBef>
          <a:spcPts val="600"/>
        </a:spcBef>
        <a:spcAft>
          <a:spcPts val="600"/>
        </a:spcAft>
        <a:buClr>
          <a:schemeClr val="tx2"/>
        </a:buClr>
        <a:buSzPct val="100000"/>
        <a:buFont typeface="Wingdings" panose="05000000000000000000" pitchFamily="2" charset="2"/>
        <a:buChar char="§"/>
        <a:defRPr sz="1400" kern="1200">
          <a:solidFill>
            <a:schemeClr val="tx1"/>
          </a:solidFill>
          <a:latin typeface="+mn-lt"/>
          <a:ea typeface="MS PGothic" pitchFamily="34" charset="-128"/>
          <a:cs typeface="Arial"/>
        </a:defRPr>
      </a:lvl4pPr>
      <a:lvl5pPr marL="2057400" indent="-228600" algn="l" rtl="0" eaLnBrk="0" fontAlgn="base" hangingPunct="0">
        <a:spcBef>
          <a:spcPts val="600"/>
        </a:spcBef>
        <a:spcAft>
          <a:spcPts val="600"/>
        </a:spcAft>
        <a:buClr>
          <a:schemeClr val="tx2"/>
        </a:buClr>
        <a:buFont typeface="Wingdings" panose="05000000000000000000" pitchFamily="2" charset="2"/>
        <a:buChar char="§"/>
        <a:defRPr sz="1200" kern="1200">
          <a:solidFill>
            <a:schemeClr val="tx1"/>
          </a:solidFill>
          <a:latin typeface="+mn-lt"/>
          <a:ea typeface="MS PGothic" pitchFamily="34"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66D613E-05E9-43A1-8911-594DECDC315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1F8BFFB-0C23-4B45-93AA-4CA4E3D220FF}"/>
              </a:ext>
            </a:extLst>
          </p:cNvPr>
          <p:cNvSpPr>
            <a:spLocks noGrp="1"/>
          </p:cNvSpPr>
          <p:nvPr>
            <p:ph type="body" idx="1"/>
          </p:nvPr>
        </p:nvSpPr>
        <p:spPr bwMode="auto">
          <a:xfrm>
            <a:off x="2166938" y="1992313"/>
            <a:ext cx="4862512"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4885272-836F-4C75-B667-B3ACAE3AD23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898989"/>
                </a:solidFill>
                <a:latin typeface="Calibri" pitchFamily="34" charset="0"/>
              </a:defRPr>
            </a:lvl1pPr>
          </a:lstStyle>
          <a:p>
            <a:pPr>
              <a:defRPr/>
            </a:pPr>
            <a:fld id="{E77F505D-E2FF-4E68-BCF7-230F54C4B122}" type="datetime1">
              <a:rPr lang="en-US"/>
              <a:pPr>
                <a:defRPr/>
              </a:pPr>
              <a:t>9/7/2018</a:t>
            </a:fld>
            <a:endParaRPr lang="en-US"/>
          </a:p>
        </p:txBody>
      </p:sp>
      <p:sp>
        <p:nvSpPr>
          <p:cNvPr id="5" name="Footer Placeholder 4">
            <a:extLst>
              <a:ext uri="{FF2B5EF4-FFF2-40B4-BE49-F238E27FC236}">
                <a16:creationId xmlns:a16="http://schemas.microsoft.com/office/drawing/2014/main" id="{6902EC00-10A8-4E8E-BCDF-552B0D07A077}"/>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eaLnBrk="1" hangingPunct="1">
              <a:defRPr sz="1200">
                <a:solidFill>
                  <a:srgbClr val="898989"/>
                </a:solidFill>
                <a:latin typeface="Calibri" charset="0"/>
                <a:ea typeface="ＭＳ Ｐゴシック"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EBBCEA9C-29FF-43DF-AB96-4866B93E3687}"/>
              </a:ext>
            </a:extLst>
          </p:cNvPr>
          <p:cNvSpPr>
            <a:spLocks noGrp="1"/>
          </p:cNvSpPr>
          <p:nvPr>
            <p:ph type="sldNum" sz="quarter" idx="4"/>
          </p:nvPr>
        </p:nvSpPr>
        <p:spPr>
          <a:xfrm>
            <a:off x="6705600" y="6469063"/>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smtClean="0">
                <a:solidFill>
                  <a:srgbClr val="898989"/>
                </a:solidFill>
                <a:latin typeface="Calibri" panose="020F0502020204030204" pitchFamily="34" charset="0"/>
              </a:defRPr>
            </a:lvl1pPr>
          </a:lstStyle>
          <a:p>
            <a:pPr>
              <a:defRPr/>
            </a:pPr>
            <a:fld id="{C8F868CF-DEAF-43B5-BCB2-B219A1536A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35" r:id="rId1"/>
    <p:sldLayoutId id="2147485436" r:id="rId2"/>
    <p:sldLayoutId id="2147485437" r:id="rId3"/>
    <p:sldLayoutId id="2147485438" r:id="rId4"/>
    <p:sldLayoutId id="2147485439" r:id="rId5"/>
    <p:sldLayoutId id="2147485440" r:id="rId6"/>
    <p:sldLayoutId id="2147485441" r:id="rId7"/>
    <p:sldLayoutId id="2147485442" r:id="rId8"/>
    <p:sldLayoutId id="2147485443" r:id="rId9"/>
    <p:sldLayoutId id="2147485444" r:id="rId10"/>
    <p:sldLayoutId id="2147485445" r:id="rId11"/>
  </p:sldLayoutIdLst>
  <p:hf hdr="0" ftr="0" dt="0"/>
  <p:txStyles>
    <p:titleStyle>
      <a:lvl1pPr algn="ctr" defTabSz="457200" rtl="0" eaLnBrk="0" fontAlgn="base" hangingPunct="0">
        <a:spcBef>
          <a:spcPct val="0"/>
        </a:spcBef>
        <a:spcAft>
          <a:spcPct val="0"/>
        </a:spcAft>
        <a:defRPr sz="4800" b="1" kern="1200">
          <a:solidFill>
            <a:schemeClr val="bg1"/>
          </a:solidFill>
          <a:latin typeface="Times New Roman" panose="02020603050405020304" pitchFamily="18" charset="0"/>
          <a:ea typeface="MS PGothic" pitchFamily="34" charset="-128"/>
          <a:cs typeface="Times New Roman" panose="02020603050405020304" pitchFamily="18" charset="0"/>
        </a:defRPr>
      </a:lvl1pPr>
      <a:lvl2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2pPr>
      <a:lvl3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3pPr>
      <a:lvl4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4pPr>
      <a:lvl5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5pPr>
      <a:lvl6pPr marL="4572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6pPr>
      <a:lvl7pPr marL="9144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7pPr>
      <a:lvl8pPr marL="13716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8pPr>
      <a:lvl9pPr marL="18288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medicaid.gov/medicaid/hcbs/downloads/training/steps-creating-a-person-centered-planning-system.pdf"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482" name="Picture 1" descr="The Centers for Medicare and Medicaid Services Logo.">
            <a:extLst>
              <a:ext uri="{FF2B5EF4-FFF2-40B4-BE49-F238E27FC236}">
                <a16:creationId xmlns:a16="http://schemas.microsoft.com/office/drawing/2014/main" id="{1352F645-7B23-43B2-BF17-7B39F760A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16398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a:extLst>
              <a:ext uri="{FF2B5EF4-FFF2-40B4-BE49-F238E27FC236}">
                <a16:creationId xmlns:a16="http://schemas.microsoft.com/office/drawing/2014/main" id="{A892A047-1C0C-4CF7-9497-AAB6BA6579CF}"/>
              </a:ext>
            </a:extLst>
          </p:cNvPr>
          <p:cNvSpPr>
            <a:spLocks noGrp="1"/>
          </p:cNvSpPr>
          <p:nvPr>
            <p:ph type="ctrTitle"/>
          </p:nvPr>
        </p:nvSpPr>
        <p:spPr>
          <a:xfrm>
            <a:off x="139700" y="1219200"/>
            <a:ext cx="8874125" cy="1470025"/>
          </a:xfrm>
        </p:spPr>
        <p:txBody>
          <a:bodyPr/>
          <a:lstStyle/>
          <a:p>
            <a:r>
              <a:rPr lang="en-US" altLang="en-US" sz="3200" dirty="0">
                <a:solidFill>
                  <a:schemeClr val="tx2"/>
                </a:solidFill>
                <a:latin typeface="Myriad Pro" charset="0"/>
              </a:rPr>
              <a:t>The Process for Final Approval: Remediation</a:t>
            </a:r>
          </a:p>
        </p:txBody>
      </p:sp>
      <p:sp>
        <p:nvSpPr>
          <p:cNvPr id="20487" name="Title 1">
            <a:extLst>
              <a:ext uri="{FF2B5EF4-FFF2-40B4-BE49-F238E27FC236}">
                <a16:creationId xmlns:a16="http://schemas.microsoft.com/office/drawing/2014/main" id="{3E3B6AD8-39C2-4710-A97E-6B1C8F0468CE}"/>
              </a:ext>
            </a:extLst>
          </p:cNvPr>
          <p:cNvSpPr>
            <a:spLocks noGrp="1"/>
          </p:cNvSpPr>
          <p:nvPr>
            <p:ph type="subTitle" idx="1"/>
          </p:nvPr>
        </p:nvSpPr>
        <p:spPr>
          <a:xfrm>
            <a:off x="2209800" y="3679825"/>
            <a:ext cx="6629400" cy="608013"/>
          </a:xfrm>
        </p:spPr>
        <p:txBody>
          <a:bodyPr anchor="ctr"/>
          <a:lstStyle/>
          <a:p>
            <a:pPr algn="l">
              <a:spcBef>
                <a:spcPct val="0"/>
              </a:spcBef>
            </a:pPr>
            <a:endParaRPr lang="en-US" altLang="en-US" b="1" dirty="0">
              <a:solidFill>
                <a:schemeClr val="bg1"/>
              </a:solidFill>
            </a:endParaRPr>
          </a:p>
          <a:p>
            <a:pPr algn="l">
              <a:spcBef>
                <a:spcPct val="0"/>
              </a:spcBef>
            </a:pPr>
            <a:r>
              <a:rPr lang="en-US" altLang="en-US" b="1" dirty="0">
                <a:solidFill>
                  <a:schemeClr val="bg1"/>
                </a:solidFill>
              </a:rPr>
              <a:t>Division of Long-Term Services and Supports</a:t>
            </a:r>
          </a:p>
          <a:p>
            <a:pPr algn="l">
              <a:spcBef>
                <a:spcPct val="0"/>
              </a:spcBef>
            </a:pPr>
            <a:r>
              <a:rPr lang="en-US" altLang="en-US" b="1" dirty="0">
                <a:solidFill>
                  <a:schemeClr val="bg1"/>
                </a:solidFill>
              </a:rPr>
              <a:t>Disabled and Elderly Health Programs Group</a:t>
            </a:r>
          </a:p>
          <a:p>
            <a:pPr algn="l">
              <a:spcBef>
                <a:spcPct val="0"/>
              </a:spcBef>
            </a:pPr>
            <a:r>
              <a:rPr lang="en-US" altLang="en-US" b="1" dirty="0">
                <a:solidFill>
                  <a:schemeClr val="bg1"/>
                </a:solidFill>
              </a:rPr>
              <a:t>Center for Medicaid and CHIP Services</a:t>
            </a:r>
          </a:p>
          <a:p>
            <a:pPr algn="l">
              <a:spcBef>
                <a:spcPct val="0"/>
              </a:spcBef>
            </a:pPr>
            <a:endParaRPr lang="en-US" altLang="en-US" b="1" dirty="0">
              <a:solidFill>
                <a:schemeClr val="bg1"/>
              </a:solidFill>
            </a:endParaRPr>
          </a:p>
          <a:p>
            <a:pPr algn="l">
              <a:spcBef>
                <a:spcPct val="0"/>
              </a:spcBef>
            </a:pPr>
            <a:r>
              <a:rPr lang="en-US" altLang="en-US" b="1" dirty="0">
                <a:solidFill>
                  <a:schemeClr val="bg1"/>
                </a:solidFill>
              </a:rPr>
              <a:t>Module 2: </a:t>
            </a:r>
            <a:r>
              <a:rPr lang="en-US" b="1" dirty="0">
                <a:solidFill>
                  <a:schemeClr val="bg1"/>
                </a:solidFill>
              </a:rPr>
              <a:t>Remediation</a:t>
            </a:r>
            <a:endParaRPr lang="en-US" altLang="en-US" b="1" dirty="0">
              <a:solidFill>
                <a:schemeClr val="bg1"/>
              </a:solidFill>
            </a:endParaRPr>
          </a:p>
        </p:txBody>
      </p:sp>
      <p:pic>
        <p:nvPicPr>
          <p:cNvPr id="20484" name="Picture 6" descr="Image of a doctor's stethoscope">
            <a:extLst>
              <a:ext uri="{FF2B5EF4-FFF2-40B4-BE49-F238E27FC236}">
                <a16:creationId xmlns:a16="http://schemas.microsoft.com/office/drawing/2014/main" id="{8C1C5503-A41A-4966-B3AE-51F5B9DC41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6688" y="3095625"/>
            <a:ext cx="15255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a doctor treating a child">
            <a:extLst>
              <a:ext uri="{FF2B5EF4-FFF2-40B4-BE49-F238E27FC236}">
                <a16:creationId xmlns:a16="http://schemas.microsoft.com/office/drawing/2014/main" id="{2241E609-EA19-46D6-96EC-26ADA4020F7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363" y="4403725"/>
            <a:ext cx="15430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a doctor writing a prescription">
            <a:extLst>
              <a:ext uri="{FF2B5EF4-FFF2-40B4-BE49-F238E27FC236}">
                <a16:creationId xmlns:a16="http://schemas.microsoft.com/office/drawing/2014/main" id="{A1728A5C-BE45-4D4E-BC2D-6712D7597F0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363" y="5611813"/>
            <a:ext cx="1543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9D86-327E-4C89-BF6A-8AE7F7AB8885}"/>
              </a:ext>
            </a:extLst>
          </p:cNvPr>
          <p:cNvSpPr>
            <a:spLocks noGrp="1"/>
          </p:cNvSpPr>
          <p:nvPr>
            <p:ph type="title"/>
          </p:nvPr>
        </p:nvSpPr>
        <p:spPr/>
        <p:txBody>
          <a:bodyPr/>
          <a:lstStyle/>
          <a:p>
            <a:r>
              <a:rPr lang="en-US" sz="3200" dirty="0"/>
              <a:t>Component 2:</a:t>
            </a:r>
            <a:r>
              <a:rPr lang="en-US" sz="3200" dirty="0">
                <a:solidFill>
                  <a:srgbClr val="FF0000"/>
                </a:solidFill>
              </a:rPr>
              <a:t> </a:t>
            </a:r>
            <a:r>
              <a:rPr lang="en-US" sz="3200" dirty="0"/>
              <a:t>Non-disability Settings</a:t>
            </a:r>
          </a:p>
        </p:txBody>
      </p:sp>
      <p:sp>
        <p:nvSpPr>
          <p:cNvPr id="3" name="Content Placeholder 2">
            <a:extLst>
              <a:ext uri="{FF2B5EF4-FFF2-40B4-BE49-F238E27FC236}">
                <a16:creationId xmlns:a16="http://schemas.microsoft.com/office/drawing/2014/main" id="{6541E4D9-1FB2-459E-8549-A4114E4ED895}"/>
              </a:ext>
            </a:extLst>
          </p:cNvPr>
          <p:cNvSpPr>
            <a:spLocks noGrp="1"/>
          </p:cNvSpPr>
          <p:nvPr>
            <p:ph idx="1"/>
          </p:nvPr>
        </p:nvSpPr>
        <p:spPr/>
        <p:txBody>
          <a:bodyPr/>
          <a:lstStyle/>
          <a:p>
            <a:r>
              <a:rPr lang="en-US" dirty="0"/>
              <a:t>The state describes how beneficiaries will have sufficient access to non-disability specific settings.</a:t>
            </a:r>
          </a:p>
          <a:p>
            <a:pPr lvl="1"/>
            <a:r>
              <a:rPr lang="en-US" dirty="0"/>
              <a:t>Development of self-directed models</a:t>
            </a:r>
          </a:p>
          <a:p>
            <a:pPr lvl="1"/>
            <a:r>
              <a:rPr lang="en-US" dirty="0"/>
              <a:t>Targeted provider recruitment initiatives such as in therapy, housing support and children’s services</a:t>
            </a:r>
          </a:p>
          <a:p>
            <a:pPr lvl="1"/>
            <a:r>
              <a:rPr lang="en-US" dirty="0"/>
              <a:t>Conducting gap analyses </a:t>
            </a:r>
          </a:p>
          <a:p>
            <a:pPr lvl="1"/>
            <a:r>
              <a:rPr lang="en-US" dirty="0"/>
              <a:t>Supporting aging in place options</a:t>
            </a:r>
          </a:p>
          <a:p>
            <a:pPr marL="0" indent="0">
              <a:buNone/>
            </a:pPr>
            <a:endParaRPr lang="en-US" dirty="0"/>
          </a:p>
        </p:txBody>
      </p:sp>
      <p:sp>
        <p:nvSpPr>
          <p:cNvPr id="4" name="Slide Number Placeholder 3">
            <a:extLst>
              <a:ext uri="{FF2B5EF4-FFF2-40B4-BE49-F238E27FC236}">
                <a16:creationId xmlns:a16="http://schemas.microsoft.com/office/drawing/2014/main" id="{E9838255-7453-4F51-9B4B-DBD42008186B}"/>
              </a:ext>
            </a:extLst>
          </p:cNvPr>
          <p:cNvSpPr>
            <a:spLocks noGrp="1"/>
          </p:cNvSpPr>
          <p:nvPr>
            <p:ph type="sldNum" sz="quarter" idx="12"/>
          </p:nvPr>
        </p:nvSpPr>
        <p:spPr/>
        <p:txBody>
          <a:bodyPr/>
          <a:lstStyle/>
          <a:p>
            <a:pPr>
              <a:defRPr/>
            </a:pPr>
            <a:fld id="{494E6A95-D18A-464F-A15F-2991A1A6842F}" type="slidenum">
              <a:rPr lang="en-US" altLang="en-US" smtClean="0"/>
              <a:pPr>
                <a:defRPr/>
              </a:pPr>
              <a:t>10</a:t>
            </a:fld>
            <a:endParaRPr lang="en-US" altLang="en-US"/>
          </a:p>
        </p:txBody>
      </p:sp>
    </p:spTree>
    <p:extLst>
      <p:ext uri="{BB962C8B-B14F-4D97-AF65-F5344CB8AC3E}">
        <p14:creationId xmlns:p14="http://schemas.microsoft.com/office/powerpoint/2010/main" val="50263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1426-6451-4D6D-879E-F332A52744EC}"/>
              </a:ext>
            </a:extLst>
          </p:cNvPr>
          <p:cNvSpPr>
            <a:spLocks noGrp="1"/>
          </p:cNvSpPr>
          <p:nvPr>
            <p:ph type="title"/>
          </p:nvPr>
        </p:nvSpPr>
        <p:spPr/>
        <p:txBody>
          <a:bodyPr/>
          <a:lstStyle/>
          <a:p>
            <a:r>
              <a:rPr lang="en-US" sz="3200" dirty="0"/>
              <a:t>Component 3:</a:t>
            </a:r>
            <a:r>
              <a:rPr lang="en-US" sz="3200" dirty="0">
                <a:solidFill>
                  <a:srgbClr val="FF0000"/>
                </a:solidFill>
              </a:rPr>
              <a:t> </a:t>
            </a:r>
            <a:r>
              <a:rPr lang="en-US" sz="3200" dirty="0"/>
              <a:t>Provider</a:t>
            </a:r>
            <a:r>
              <a:rPr lang="en-US" sz="3200" dirty="0">
                <a:solidFill>
                  <a:srgbClr val="FF0000"/>
                </a:solidFill>
              </a:rPr>
              <a:t> </a:t>
            </a:r>
            <a:r>
              <a:rPr lang="en-US" sz="3200" dirty="0"/>
              <a:t>Site-specific Remediation</a:t>
            </a:r>
          </a:p>
        </p:txBody>
      </p:sp>
      <p:sp>
        <p:nvSpPr>
          <p:cNvPr id="3" name="Content Placeholder 2">
            <a:extLst>
              <a:ext uri="{FF2B5EF4-FFF2-40B4-BE49-F238E27FC236}">
                <a16:creationId xmlns:a16="http://schemas.microsoft.com/office/drawing/2014/main" id="{F40C1BD0-B3AE-466D-8A1A-451FF5592CD7}"/>
              </a:ext>
            </a:extLst>
          </p:cNvPr>
          <p:cNvSpPr>
            <a:spLocks noGrp="1"/>
          </p:cNvSpPr>
          <p:nvPr>
            <p:ph idx="1"/>
          </p:nvPr>
        </p:nvSpPr>
        <p:spPr/>
        <p:txBody>
          <a:bodyPr/>
          <a:lstStyle/>
          <a:p>
            <a:pPr marL="285750" lvl="1">
              <a:buFont typeface="Arial" panose="020B0604020202020204" pitchFamily="34" charset="0"/>
              <a:buChar char="•"/>
            </a:pPr>
            <a:r>
              <a:rPr lang="en-US" dirty="0"/>
              <a:t>Remedial actions providers might take to come into compliance, include but are not limited to:</a:t>
            </a:r>
          </a:p>
          <a:p>
            <a:pPr marL="800100" lvl="2" indent="-342900">
              <a:buFont typeface="Courier New" panose="02070309020205020404" pitchFamily="49" charset="0"/>
              <a:buChar char="o"/>
            </a:pPr>
            <a:r>
              <a:rPr lang="en-US" dirty="0"/>
              <a:t>Changes to operational policies and procedures</a:t>
            </a:r>
          </a:p>
          <a:p>
            <a:pPr marL="800100" lvl="2" indent="-342900">
              <a:buFont typeface="Courier New" panose="02070309020205020404" pitchFamily="49" charset="0"/>
              <a:buChar char="o"/>
            </a:pPr>
            <a:r>
              <a:rPr lang="en-US" dirty="0"/>
              <a:t>Revising or adding residency agreements</a:t>
            </a:r>
          </a:p>
          <a:p>
            <a:pPr marL="800100" lvl="2" indent="-342900">
              <a:buFont typeface="Courier New" panose="02070309020205020404" pitchFamily="49" charset="0"/>
              <a:buChar char="o"/>
            </a:pPr>
            <a:r>
              <a:rPr lang="en-US" dirty="0"/>
              <a:t>Adding lockable doors to sleeping units</a:t>
            </a:r>
          </a:p>
          <a:p>
            <a:pPr marL="800100" lvl="2" indent="-342900">
              <a:buFont typeface="Courier New" panose="02070309020205020404" pitchFamily="49" charset="0"/>
              <a:buChar char="o"/>
            </a:pPr>
            <a:r>
              <a:rPr lang="en-US" dirty="0"/>
              <a:t>Changing visitor policies</a:t>
            </a:r>
          </a:p>
          <a:p>
            <a:pPr marL="800100" lvl="2" indent="-342900">
              <a:buFont typeface="Courier New" panose="02070309020205020404" pitchFamily="49" charset="0"/>
              <a:buChar char="o"/>
            </a:pPr>
            <a:r>
              <a:rPr lang="en-US" dirty="0"/>
              <a:t>Ensuring people have access to food at any time</a:t>
            </a:r>
          </a:p>
          <a:p>
            <a:pPr marL="800100" lvl="2" indent="-342900">
              <a:buFont typeface="Courier New" panose="02070309020205020404" pitchFamily="49" charset="0"/>
              <a:buChar char="o"/>
            </a:pPr>
            <a:r>
              <a:rPr lang="en-US" dirty="0"/>
              <a:t>Enhancing staff training on community mapping</a:t>
            </a:r>
          </a:p>
          <a:p>
            <a:pPr marL="800100" lvl="2" indent="-342900">
              <a:buFont typeface="Courier New" panose="02070309020205020404" pitchFamily="49" charset="0"/>
              <a:buChar char="o"/>
            </a:pPr>
            <a:endParaRPr lang="en-US" dirty="0"/>
          </a:p>
          <a:p>
            <a:pPr marL="285750" lvl="1">
              <a:buFont typeface="Arial" panose="020B0604020202020204" pitchFamily="34" charset="0"/>
              <a:buChar char="•"/>
            </a:pPr>
            <a:endParaRPr lang="en-US" dirty="0"/>
          </a:p>
          <a:p>
            <a:pPr marL="285750" lvl="1">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66A6DC26-B09D-478D-9154-640DB19912F0}"/>
              </a:ext>
            </a:extLst>
          </p:cNvPr>
          <p:cNvSpPr>
            <a:spLocks noGrp="1"/>
          </p:cNvSpPr>
          <p:nvPr>
            <p:ph type="sldNum" sz="quarter" idx="12"/>
          </p:nvPr>
        </p:nvSpPr>
        <p:spPr/>
        <p:txBody>
          <a:bodyPr/>
          <a:lstStyle/>
          <a:p>
            <a:pPr>
              <a:defRPr/>
            </a:pPr>
            <a:fld id="{494E6A95-D18A-464F-A15F-2991A1A6842F}" type="slidenum">
              <a:rPr lang="en-US" altLang="en-US" smtClean="0"/>
              <a:pPr>
                <a:defRPr/>
              </a:pPr>
              <a:t>11</a:t>
            </a:fld>
            <a:endParaRPr lang="en-US" altLang="en-US"/>
          </a:p>
        </p:txBody>
      </p:sp>
    </p:spTree>
    <p:extLst>
      <p:ext uri="{BB962C8B-B14F-4D97-AF65-F5344CB8AC3E}">
        <p14:creationId xmlns:p14="http://schemas.microsoft.com/office/powerpoint/2010/main" val="63352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44DD-8AA5-4573-BC21-CBC7DE351996}"/>
              </a:ext>
            </a:extLst>
          </p:cNvPr>
          <p:cNvSpPr>
            <a:spLocks noGrp="1"/>
          </p:cNvSpPr>
          <p:nvPr>
            <p:ph type="title"/>
          </p:nvPr>
        </p:nvSpPr>
        <p:spPr/>
        <p:txBody>
          <a:bodyPr/>
          <a:lstStyle/>
          <a:p>
            <a:r>
              <a:rPr lang="en-US" sz="3200" dirty="0"/>
              <a:t>Component 4: Provider Site-specific Remediation: Monitoring</a:t>
            </a:r>
          </a:p>
        </p:txBody>
      </p:sp>
      <p:sp>
        <p:nvSpPr>
          <p:cNvPr id="3" name="Content Placeholder 2">
            <a:extLst>
              <a:ext uri="{FF2B5EF4-FFF2-40B4-BE49-F238E27FC236}">
                <a16:creationId xmlns:a16="http://schemas.microsoft.com/office/drawing/2014/main" id="{2D35D35E-6C23-4AB1-ADEE-E0974FCCFD40}"/>
              </a:ext>
            </a:extLst>
          </p:cNvPr>
          <p:cNvSpPr>
            <a:spLocks noGrp="1"/>
          </p:cNvSpPr>
          <p:nvPr>
            <p:ph idx="1"/>
          </p:nvPr>
        </p:nvSpPr>
        <p:spPr>
          <a:xfrm>
            <a:off x="609600" y="1600200"/>
            <a:ext cx="7772400" cy="4648200"/>
          </a:xfrm>
        </p:spPr>
        <p:txBody>
          <a:bodyPr/>
          <a:lstStyle/>
          <a:p>
            <a:r>
              <a:rPr lang="en-US" dirty="0"/>
              <a:t>Monitoring provider efforts to comply through corrective action plans, licensing surveys, inspections, MCO reviews, desk audits, advocacy group reviews, participant surveys or other methods.</a:t>
            </a:r>
          </a:p>
          <a:p>
            <a:r>
              <a:rPr lang="en-US" dirty="0"/>
              <a:t>Describing specific timelines in the STP for the submission of the corrective action plan, response from the state, and progress reporting.</a:t>
            </a:r>
          </a:p>
          <a:p>
            <a:r>
              <a:rPr lang="en-US" dirty="0"/>
              <a:t>Describe methodology for identifying those settings that will not be in compliance by the end of the transition period (March 17, 2022).</a:t>
            </a:r>
          </a:p>
          <a:p>
            <a:endParaRPr lang="en-US" dirty="0"/>
          </a:p>
        </p:txBody>
      </p:sp>
      <p:sp>
        <p:nvSpPr>
          <p:cNvPr id="4" name="Slide Number Placeholder 3">
            <a:extLst>
              <a:ext uri="{FF2B5EF4-FFF2-40B4-BE49-F238E27FC236}">
                <a16:creationId xmlns:a16="http://schemas.microsoft.com/office/drawing/2014/main" id="{D633C46F-61BC-41B3-8E3F-0A83C607DB22}"/>
              </a:ext>
            </a:extLst>
          </p:cNvPr>
          <p:cNvSpPr>
            <a:spLocks noGrp="1"/>
          </p:cNvSpPr>
          <p:nvPr>
            <p:ph type="sldNum" sz="quarter" idx="12"/>
          </p:nvPr>
        </p:nvSpPr>
        <p:spPr/>
        <p:txBody>
          <a:bodyPr/>
          <a:lstStyle/>
          <a:p>
            <a:pPr>
              <a:defRPr/>
            </a:pPr>
            <a:fld id="{494E6A95-D18A-464F-A15F-2991A1A6842F}" type="slidenum">
              <a:rPr lang="en-US" altLang="en-US" smtClean="0"/>
              <a:pPr>
                <a:defRPr/>
              </a:pPr>
              <a:t>12</a:t>
            </a:fld>
            <a:endParaRPr lang="en-US" altLang="en-US"/>
          </a:p>
        </p:txBody>
      </p:sp>
    </p:spTree>
    <p:extLst>
      <p:ext uri="{BB962C8B-B14F-4D97-AF65-F5344CB8AC3E}">
        <p14:creationId xmlns:p14="http://schemas.microsoft.com/office/powerpoint/2010/main" val="3597831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D91C-A8DE-4243-9DD4-FF29DBB57237}"/>
              </a:ext>
            </a:extLst>
          </p:cNvPr>
          <p:cNvSpPr>
            <a:spLocks noGrp="1"/>
          </p:cNvSpPr>
          <p:nvPr>
            <p:ph type="title"/>
          </p:nvPr>
        </p:nvSpPr>
        <p:spPr/>
        <p:txBody>
          <a:bodyPr/>
          <a:lstStyle/>
          <a:p>
            <a:r>
              <a:rPr lang="en-US" dirty="0"/>
              <a:t>Site-specific Remediation Monitoring -   OK Example</a:t>
            </a:r>
          </a:p>
        </p:txBody>
      </p:sp>
      <p:sp>
        <p:nvSpPr>
          <p:cNvPr id="3" name="Content Placeholder 2">
            <a:extLst>
              <a:ext uri="{FF2B5EF4-FFF2-40B4-BE49-F238E27FC236}">
                <a16:creationId xmlns:a16="http://schemas.microsoft.com/office/drawing/2014/main" id="{EF63D833-FC0A-4520-8794-F0C0F7084CE9}"/>
              </a:ext>
            </a:extLst>
          </p:cNvPr>
          <p:cNvSpPr>
            <a:spLocks noGrp="1"/>
          </p:cNvSpPr>
          <p:nvPr>
            <p:ph idx="1"/>
          </p:nvPr>
        </p:nvSpPr>
        <p:spPr/>
        <p:txBody>
          <a:bodyPr/>
          <a:lstStyle/>
          <a:p>
            <a:r>
              <a:rPr lang="en-US" dirty="0"/>
              <a:t>Any provider who scored below 100% on these HCB settings compliance reviews will be required to complete a plan of correction developed by the review team, complete two progress reports over a 6-month period and receive a follow-up visit. The POC is completed within 30 days. The follow-up review is completed during the month following the final progress report and includes only those conditions that require a plan of correction. </a:t>
            </a:r>
          </a:p>
        </p:txBody>
      </p:sp>
      <p:sp>
        <p:nvSpPr>
          <p:cNvPr id="4" name="Slide Number Placeholder 3">
            <a:extLst>
              <a:ext uri="{FF2B5EF4-FFF2-40B4-BE49-F238E27FC236}">
                <a16:creationId xmlns:a16="http://schemas.microsoft.com/office/drawing/2014/main" id="{CD20E56A-5C8D-4816-BAB3-0AEB975C956D}"/>
              </a:ext>
            </a:extLst>
          </p:cNvPr>
          <p:cNvSpPr>
            <a:spLocks noGrp="1"/>
          </p:cNvSpPr>
          <p:nvPr>
            <p:ph type="sldNum" sz="quarter" idx="12"/>
          </p:nvPr>
        </p:nvSpPr>
        <p:spPr/>
        <p:txBody>
          <a:bodyPr/>
          <a:lstStyle/>
          <a:p>
            <a:pPr>
              <a:defRPr/>
            </a:pPr>
            <a:fld id="{494E6A95-D18A-464F-A15F-2991A1A6842F}" type="slidenum">
              <a:rPr lang="en-US" altLang="en-US" smtClean="0"/>
              <a:pPr>
                <a:defRPr/>
              </a:pPr>
              <a:t>13</a:t>
            </a:fld>
            <a:endParaRPr lang="en-US" altLang="en-US"/>
          </a:p>
        </p:txBody>
      </p:sp>
    </p:spTree>
    <p:extLst>
      <p:ext uri="{BB962C8B-B14F-4D97-AF65-F5344CB8AC3E}">
        <p14:creationId xmlns:p14="http://schemas.microsoft.com/office/powerpoint/2010/main" val="304037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5AF0-B896-4DD7-9E13-076893E31B25}"/>
              </a:ext>
            </a:extLst>
          </p:cNvPr>
          <p:cNvSpPr>
            <a:spLocks noGrp="1"/>
          </p:cNvSpPr>
          <p:nvPr>
            <p:ph type="title"/>
          </p:nvPr>
        </p:nvSpPr>
        <p:spPr/>
        <p:txBody>
          <a:bodyPr/>
          <a:lstStyle/>
          <a:p>
            <a:r>
              <a:rPr lang="en-US" sz="3200" dirty="0"/>
              <a:t>Component 5: Timelines</a:t>
            </a:r>
          </a:p>
        </p:txBody>
      </p:sp>
      <p:sp>
        <p:nvSpPr>
          <p:cNvPr id="3" name="Content Placeholder 2">
            <a:extLst>
              <a:ext uri="{FF2B5EF4-FFF2-40B4-BE49-F238E27FC236}">
                <a16:creationId xmlns:a16="http://schemas.microsoft.com/office/drawing/2014/main" id="{0B93DDD8-EB61-4D94-8662-2476B2905224}"/>
              </a:ext>
            </a:extLst>
          </p:cNvPr>
          <p:cNvSpPr>
            <a:spLocks noGrp="1"/>
          </p:cNvSpPr>
          <p:nvPr>
            <p:ph idx="1"/>
          </p:nvPr>
        </p:nvSpPr>
        <p:spPr/>
        <p:txBody>
          <a:bodyPr/>
          <a:lstStyle/>
          <a:p>
            <a:r>
              <a:rPr lang="en-US" dirty="0"/>
              <a:t>The state must include a complete timeline for coming into full compliance with the federal home and community-based setting requirements.</a:t>
            </a:r>
          </a:p>
          <a:p>
            <a:r>
              <a:rPr lang="en-US" dirty="0"/>
              <a:t>The state’s remedial strategy should be based on reasonable timelines and considered in relation to other STP activities such as decisions regarding heightened scrutiny and providing sufficient time for beneficiary resolution in non-compliant settings.</a:t>
            </a:r>
          </a:p>
          <a:p>
            <a:r>
              <a:rPr lang="en-US" dirty="0"/>
              <a:t>The timeline should ensure that settings will be in full compliance no later than March 17, 2022. </a:t>
            </a:r>
          </a:p>
          <a:p>
            <a:pPr marL="0" indent="0">
              <a:buNone/>
            </a:pPr>
            <a:r>
              <a:rPr lang="en-US" dirty="0"/>
              <a:t> </a:t>
            </a:r>
          </a:p>
        </p:txBody>
      </p:sp>
      <p:sp>
        <p:nvSpPr>
          <p:cNvPr id="4" name="Slide Number Placeholder 3">
            <a:extLst>
              <a:ext uri="{FF2B5EF4-FFF2-40B4-BE49-F238E27FC236}">
                <a16:creationId xmlns:a16="http://schemas.microsoft.com/office/drawing/2014/main" id="{A697630D-1FC7-493D-AAAF-5E19F0174B18}"/>
              </a:ext>
            </a:extLst>
          </p:cNvPr>
          <p:cNvSpPr>
            <a:spLocks noGrp="1"/>
          </p:cNvSpPr>
          <p:nvPr>
            <p:ph type="sldNum" sz="quarter" idx="12"/>
          </p:nvPr>
        </p:nvSpPr>
        <p:spPr/>
        <p:txBody>
          <a:bodyPr/>
          <a:lstStyle/>
          <a:p>
            <a:pPr>
              <a:defRPr/>
            </a:pPr>
            <a:fld id="{494E6A95-D18A-464F-A15F-2991A1A6842F}" type="slidenum">
              <a:rPr lang="en-US" altLang="en-US" smtClean="0"/>
              <a:pPr>
                <a:defRPr/>
              </a:pPr>
              <a:t>14</a:t>
            </a:fld>
            <a:endParaRPr lang="en-US" altLang="en-US"/>
          </a:p>
        </p:txBody>
      </p:sp>
    </p:spTree>
    <p:extLst>
      <p:ext uri="{BB962C8B-B14F-4D97-AF65-F5344CB8AC3E}">
        <p14:creationId xmlns:p14="http://schemas.microsoft.com/office/powerpoint/2010/main" val="300641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7D70-3631-4D62-8D81-44C71A0CC798}"/>
              </a:ext>
            </a:extLst>
          </p:cNvPr>
          <p:cNvSpPr>
            <a:spLocks noGrp="1"/>
          </p:cNvSpPr>
          <p:nvPr>
            <p:ph type="title"/>
          </p:nvPr>
        </p:nvSpPr>
        <p:spPr/>
        <p:txBody>
          <a:bodyPr/>
          <a:lstStyle/>
          <a:p>
            <a:r>
              <a:rPr lang="en-US" sz="3200" dirty="0"/>
              <a:t>Component 5: Milestones</a:t>
            </a:r>
          </a:p>
        </p:txBody>
      </p:sp>
      <p:sp>
        <p:nvSpPr>
          <p:cNvPr id="3" name="Content Placeholder 2">
            <a:extLst>
              <a:ext uri="{FF2B5EF4-FFF2-40B4-BE49-F238E27FC236}">
                <a16:creationId xmlns:a16="http://schemas.microsoft.com/office/drawing/2014/main" id="{BC3E62EF-307C-4E64-B98A-906BDE93ACB6}"/>
              </a:ext>
            </a:extLst>
          </p:cNvPr>
          <p:cNvSpPr>
            <a:spLocks noGrp="1"/>
          </p:cNvSpPr>
          <p:nvPr>
            <p:ph idx="1"/>
          </p:nvPr>
        </p:nvSpPr>
        <p:spPr>
          <a:xfrm>
            <a:off x="685800" y="1600200"/>
            <a:ext cx="7772400" cy="3886200"/>
          </a:xfrm>
        </p:spPr>
        <p:txBody>
          <a:bodyPr/>
          <a:lstStyle/>
          <a:p>
            <a:pPr marL="461963" lvl="1" indent="-461963">
              <a:buFont typeface="Arial" panose="020B0604020202020204" pitchFamily="34" charset="0"/>
              <a:buChar char="•"/>
            </a:pPr>
            <a:r>
              <a:rPr lang="en-US" dirty="0"/>
              <a:t>The STP must include milestones for state actions, including remedial actions – both state systemic strategies and the provider site-specific monitoring methodologies.</a:t>
            </a:r>
          </a:p>
          <a:p>
            <a:pPr marL="461963" lvl="1" indent="-461963">
              <a:buFont typeface="Arial" panose="020B0604020202020204" pitchFamily="34" charset="0"/>
              <a:buChar char="•"/>
            </a:pPr>
            <a:r>
              <a:rPr lang="en-US" dirty="0"/>
              <a:t>The milestones should be measurable.</a:t>
            </a:r>
          </a:p>
          <a:p>
            <a:pPr marL="461963" lvl="1" indent="-461963">
              <a:buFont typeface="Arial" panose="020B0604020202020204" pitchFamily="34" charset="0"/>
              <a:buChar char="•"/>
            </a:pPr>
            <a:r>
              <a:rPr lang="en-US" dirty="0"/>
              <a:t>CMS will compile milestones provided in the STP and CMS will track those milestones along with the state based on information received from the state.</a:t>
            </a:r>
          </a:p>
          <a:p>
            <a:pPr marL="461963" lvl="1" indent="-461963">
              <a:buFont typeface="Arial" panose="020B0604020202020204" pitchFamily="34" charset="0"/>
              <a:buChar char="•"/>
            </a:pPr>
            <a:r>
              <a:rPr lang="en-US" dirty="0"/>
              <a:t>States will inform CMS of milestone updates using the automated STP system. </a:t>
            </a:r>
          </a:p>
          <a:p>
            <a:pPr marL="457200" lvl="1" indent="0">
              <a:buNone/>
            </a:pPr>
            <a:r>
              <a:rPr lang="en-US" dirty="0"/>
              <a:t> </a:t>
            </a:r>
          </a:p>
        </p:txBody>
      </p:sp>
      <p:sp>
        <p:nvSpPr>
          <p:cNvPr id="4" name="Slide Number Placeholder 3">
            <a:extLst>
              <a:ext uri="{FF2B5EF4-FFF2-40B4-BE49-F238E27FC236}">
                <a16:creationId xmlns:a16="http://schemas.microsoft.com/office/drawing/2014/main" id="{4B741941-A0DE-41E6-9A6A-4C05703FC591}"/>
              </a:ext>
            </a:extLst>
          </p:cNvPr>
          <p:cNvSpPr>
            <a:spLocks noGrp="1"/>
          </p:cNvSpPr>
          <p:nvPr>
            <p:ph type="sldNum" sz="quarter" idx="12"/>
          </p:nvPr>
        </p:nvSpPr>
        <p:spPr/>
        <p:txBody>
          <a:bodyPr/>
          <a:lstStyle/>
          <a:p>
            <a:pPr>
              <a:defRPr/>
            </a:pPr>
            <a:fld id="{494E6A95-D18A-464F-A15F-2991A1A6842F}" type="slidenum">
              <a:rPr lang="en-US" altLang="en-US" smtClean="0"/>
              <a:pPr>
                <a:defRPr/>
              </a:pPr>
              <a:t>15</a:t>
            </a:fld>
            <a:endParaRPr lang="en-US" altLang="en-US"/>
          </a:p>
        </p:txBody>
      </p:sp>
    </p:spTree>
    <p:extLst>
      <p:ext uri="{BB962C8B-B14F-4D97-AF65-F5344CB8AC3E}">
        <p14:creationId xmlns:p14="http://schemas.microsoft.com/office/powerpoint/2010/main" val="352893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C03C-06D4-4815-B7DD-A77C27EDC3C4}"/>
              </a:ext>
            </a:extLst>
          </p:cNvPr>
          <p:cNvSpPr>
            <a:spLocks noGrp="1"/>
          </p:cNvSpPr>
          <p:nvPr>
            <p:ph type="title"/>
          </p:nvPr>
        </p:nvSpPr>
        <p:spPr/>
        <p:txBody>
          <a:bodyPr/>
          <a:lstStyle/>
          <a:p>
            <a:r>
              <a:rPr lang="en-US" altLang="en-US" sz="3200" dirty="0"/>
              <a:t>Review Questions/Remediation</a:t>
            </a:r>
            <a:br>
              <a:rPr lang="en-US" altLang="en-US" sz="3200" dirty="0"/>
            </a:br>
            <a:r>
              <a:rPr lang="en-US" altLang="en-US" sz="3200" dirty="0"/>
              <a:t>(1 of 3)</a:t>
            </a:r>
            <a:endParaRPr lang="en-US" sz="3200" dirty="0"/>
          </a:p>
        </p:txBody>
      </p:sp>
      <p:sp>
        <p:nvSpPr>
          <p:cNvPr id="3" name="Content Placeholder 2">
            <a:extLst>
              <a:ext uri="{FF2B5EF4-FFF2-40B4-BE49-F238E27FC236}">
                <a16:creationId xmlns:a16="http://schemas.microsoft.com/office/drawing/2014/main" id="{2CC8AAEE-295A-453B-976A-99F89473B1A2}"/>
              </a:ext>
            </a:extLst>
          </p:cNvPr>
          <p:cNvSpPr>
            <a:spLocks noGrp="1"/>
          </p:cNvSpPr>
          <p:nvPr>
            <p:ph idx="1"/>
          </p:nvPr>
        </p:nvSpPr>
        <p:spPr>
          <a:xfrm>
            <a:off x="685800" y="1600200"/>
            <a:ext cx="7772400" cy="4267200"/>
          </a:xfrm>
        </p:spPr>
        <p:txBody>
          <a:bodyPr/>
          <a:lstStyle/>
          <a:p>
            <a:pPr marL="0" indent="0">
              <a:buNone/>
            </a:pPr>
            <a:r>
              <a:rPr lang="en-US" dirty="0"/>
              <a:t>___Have you identified system-wide or program-specific areas of non-compliance and strategies to support remediation?</a:t>
            </a:r>
          </a:p>
          <a:p>
            <a:pPr marL="0" indent="0">
              <a:buNone/>
            </a:pPr>
            <a:r>
              <a:rPr lang="en-US" dirty="0"/>
              <a:t>___Have you clearly identified both the issues and the strategies designed to remediate specific settings in order to comply with the rule?</a:t>
            </a:r>
          </a:p>
          <a:p>
            <a:pPr marL="0" indent="0">
              <a:buNone/>
            </a:pPr>
            <a:r>
              <a:rPr lang="en-US" dirty="0"/>
              <a:t>___How have you proposed working with providers of settings that are not currently compliant with the rule, but could be with appropriate modifications?</a:t>
            </a:r>
          </a:p>
          <a:p>
            <a:pPr marL="0" indent="0">
              <a:buNone/>
            </a:pPr>
            <a:r>
              <a:rPr lang="en-US" dirty="0"/>
              <a:t>___Have you initiated a process for corrective action plans and described it in detail?</a:t>
            </a:r>
          </a:p>
        </p:txBody>
      </p:sp>
      <p:sp>
        <p:nvSpPr>
          <p:cNvPr id="4" name="Slide Number Placeholder 3">
            <a:extLst>
              <a:ext uri="{FF2B5EF4-FFF2-40B4-BE49-F238E27FC236}">
                <a16:creationId xmlns:a16="http://schemas.microsoft.com/office/drawing/2014/main" id="{39B105FB-93EC-4B2B-B25B-6018F565F517}"/>
              </a:ext>
            </a:extLst>
          </p:cNvPr>
          <p:cNvSpPr>
            <a:spLocks noGrp="1"/>
          </p:cNvSpPr>
          <p:nvPr>
            <p:ph type="sldNum" sz="quarter" idx="12"/>
          </p:nvPr>
        </p:nvSpPr>
        <p:spPr/>
        <p:txBody>
          <a:bodyPr/>
          <a:lstStyle/>
          <a:p>
            <a:pPr>
              <a:defRPr/>
            </a:pPr>
            <a:fld id="{494E6A95-D18A-464F-A15F-2991A1A6842F}" type="slidenum">
              <a:rPr lang="en-US" altLang="en-US" smtClean="0"/>
              <a:pPr>
                <a:defRPr/>
              </a:pPr>
              <a:t>16</a:t>
            </a:fld>
            <a:endParaRPr lang="en-US" altLang="en-US"/>
          </a:p>
        </p:txBody>
      </p:sp>
    </p:spTree>
    <p:extLst>
      <p:ext uri="{BB962C8B-B14F-4D97-AF65-F5344CB8AC3E}">
        <p14:creationId xmlns:p14="http://schemas.microsoft.com/office/powerpoint/2010/main" val="193409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7FE6F-CD87-45F6-B308-FDCC71B06676}"/>
              </a:ext>
            </a:extLst>
          </p:cNvPr>
          <p:cNvSpPr>
            <a:spLocks noGrp="1"/>
          </p:cNvSpPr>
          <p:nvPr>
            <p:ph type="title"/>
          </p:nvPr>
        </p:nvSpPr>
        <p:spPr/>
        <p:txBody>
          <a:bodyPr/>
          <a:lstStyle/>
          <a:p>
            <a:r>
              <a:rPr lang="en-US" altLang="en-US" sz="3200" dirty="0"/>
              <a:t>Review Questions/Remediation</a:t>
            </a:r>
            <a:br>
              <a:rPr lang="en-US" altLang="en-US" sz="3200" dirty="0"/>
            </a:br>
            <a:r>
              <a:rPr lang="en-US" altLang="en-US" sz="3200" dirty="0"/>
              <a:t>(2 of 3)</a:t>
            </a:r>
            <a:endParaRPr lang="en-US" sz="3200" dirty="0"/>
          </a:p>
        </p:txBody>
      </p:sp>
      <p:sp>
        <p:nvSpPr>
          <p:cNvPr id="3" name="Content Placeholder 2">
            <a:extLst>
              <a:ext uri="{FF2B5EF4-FFF2-40B4-BE49-F238E27FC236}">
                <a16:creationId xmlns:a16="http://schemas.microsoft.com/office/drawing/2014/main" id="{1638A22E-B5A0-40A2-94DE-66E66F1AAA1C}"/>
              </a:ext>
            </a:extLst>
          </p:cNvPr>
          <p:cNvSpPr>
            <a:spLocks noGrp="1"/>
          </p:cNvSpPr>
          <p:nvPr>
            <p:ph idx="1"/>
          </p:nvPr>
        </p:nvSpPr>
        <p:spPr>
          <a:xfrm>
            <a:off x="685800" y="1600200"/>
            <a:ext cx="7772400" cy="4572000"/>
          </a:xfrm>
        </p:spPr>
        <p:txBody>
          <a:bodyPr/>
          <a:lstStyle/>
          <a:p>
            <a:pPr marL="0" marR="0" indent="0">
              <a:lnSpc>
                <a:spcPct val="115000"/>
              </a:lnSpc>
              <a:spcBef>
                <a:spcPts val="0"/>
              </a:spcBef>
              <a:spcAft>
                <a:spcPts val="1000"/>
              </a:spcAft>
              <a:buNone/>
            </a:pPr>
            <a:r>
              <a:rPr lang="en-US" dirty="0"/>
              <a:t>___Have you developed corresponding milestones and timelines for each step in the remedial process? </a:t>
            </a:r>
          </a:p>
          <a:p>
            <a:pPr marL="0" marR="0" indent="0">
              <a:lnSpc>
                <a:spcPct val="115000"/>
              </a:lnSpc>
              <a:spcBef>
                <a:spcPts val="0"/>
              </a:spcBef>
              <a:spcAft>
                <a:spcPts val="1000"/>
              </a:spcAft>
              <a:buNone/>
            </a:pPr>
            <a:r>
              <a:rPr lang="en-US" dirty="0"/>
              <a:t>___Are they realistic to ensure compliance by March 17, 2022, given the remedial action the state is planning to accomplish?</a:t>
            </a:r>
          </a:p>
          <a:p>
            <a:pPr marL="0" marR="0" indent="0">
              <a:lnSpc>
                <a:spcPct val="115000"/>
              </a:lnSpc>
              <a:spcBef>
                <a:spcPts val="0"/>
              </a:spcBef>
              <a:spcAft>
                <a:spcPts val="1000"/>
              </a:spcAft>
              <a:buNone/>
            </a:pPr>
            <a:r>
              <a:rPr lang="en-US" dirty="0"/>
              <a:t>___Have you described a monitoring process to ensure site-specific remediation is completed in sufficient time to resolve concerns of beneficiaries currently receiving services in settings that the state has determined cannot or will not be in compliance by March 17, 2022? </a:t>
            </a:r>
          </a:p>
        </p:txBody>
      </p:sp>
      <p:sp>
        <p:nvSpPr>
          <p:cNvPr id="4" name="Slide Number Placeholder 3">
            <a:extLst>
              <a:ext uri="{FF2B5EF4-FFF2-40B4-BE49-F238E27FC236}">
                <a16:creationId xmlns:a16="http://schemas.microsoft.com/office/drawing/2014/main" id="{8BB43911-F371-4C99-88FC-039C8FF76222}"/>
              </a:ext>
            </a:extLst>
          </p:cNvPr>
          <p:cNvSpPr>
            <a:spLocks noGrp="1"/>
          </p:cNvSpPr>
          <p:nvPr>
            <p:ph type="sldNum" sz="quarter" idx="12"/>
          </p:nvPr>
        </p:nvSpPr>
        <p:spPr/>
        <p:txBody>
          <a:bodyPr/>
          <a:lstStyle/>
          <a:p>
            <a:pPr>
              <a:defRPr/>
            </a:pPr>
            <a:fld id="{494E6A95-D18A-464F-A15F-2991A1A6842F}" type="slidenum">
              <a:rPr lang="en-US" altLang="en-US" smtClean="0"/>
              <a:pPr>
                <a:defRPr/>
              </a:pPr>
              <a:t>17</a:t>
            </a:fld>
            <a:endParaRPr lang="en-US" altLang="en-US"/>
          </a:p>
        </p:txBody>
      </p:sp>
    </p:spTree>
    <p:extLst>
      <p:ext uri="{BB962C8B-B14F-4D97-AF65-F5344CB8AC3E}">
        <p14:creationId xmlns:p14="http://schemas.microsoft.com/office/powerpoint/2010/main" val="346466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2E64E-F152-4858-9B53-0EEBA9BAC066}"/>
              </a:ext>
            </a:extLst>
          </p:cNvPr>
          <p:cNvSpPr>
            <a:spLocks noGrp="1"/>
          </p:cNvSpPr>
          <p:nvPr>
            <p:ph type="title"/>
          </p:nvPr>
        </p:nvSpPr>
        <p:spPr>
          <a:xfrm>
            <a:off x="228600" y="228600"/>
            <a:ext cx="8686800" cy="1143000"/>
          </a:xfrm>
        </p:spPr>
        <p:txBody>
          <a:bodyPr/>
          <a:lstStyle/>
          <a:p>
            <a:r>
              <a:rPr lang="en-US" altLang="en-US" sz="3200" dirty="0">
                <a:solidFill>
                  <a:prstClr val="white"/>
                </a:solidFill>
              </a:rPr>
              <a:t>Review Questions/Remediation (3 of 3)</a:t>
            </a:r>
            <a:endParaRPr lang="en-US" dirty="0"/>
          </a:p>
        </p:txBody>
      </p:sp>
      <p:sp>
        <p:nvSpPr>
          <p:cNvPr id="3" name="Content Placeholder 2">
            <a:extLst>
              <a:ext uri="{FF2B5EF4-FFF2-40B4-BE49-F238E27FC236}">
                <a16:creationId xmlns:a16="http://schemas.microsoft.com/office/drawing/2014/main" id="{8E95BA10-ADB7-4EB5-A40C-059796937ADC}"/>
              </a:ext>
            </a:extLst>
          </p:cNvPr>
          <p:cNvSpPr>
            <a:spLocks noGrp="1"/>
          </p:cNvSpPr>
          <p:nvPr>
            <p:ph idx="1"/>
          </p:nvPr>
        </p:nvSpPr>
        <p:spPr/>
        <p:txBody>
          <a:bodyPr/>
          <a:lstStyle/>
          <a:p>
            <a:pPr marL="0" indent="0">
              <a:buNone/>
            </a:pPr>
            <a:r>
              <a:rPr lang="en-US" dirty="0"/>
              <a:t>___Have you identified those settings that cannot or will not comply with the rule by the end of the transition period and therefore will no longer be home and community-based settings at that time?</a:t>
            </a:r>
          </a:p>
          <a:p>
            <a:pPr marL="0" indent="0">
              <a:buNone/>
            </a:pPr>
            <a:r>
              <a:rPr lang="en-US" dirty="0"/>
              <a:t>___Have you described how you are ensuring that beneficiaries will have sufficient access to non-disability specific settings?</a:t>
            </a:r>
          </a:p>
          <a:p>
            <a:pPr marL="0" indent="0">
              <a:buNone/>
            </a:pPr>
            <a:r>
              <a:rPr lang="en-US" dirty="0"/>
              <a:t>___Have you received any feedback from constituencies regarding your remediation strategies? Do they concur with the plan?</a:t>
            </a:r>
          </a:p>
        </p:txBody>
      </p:sp>
      <p:sp>
        <p:nvSpPr>
          <p:cNvPr id="4" name="Slide Number Placeholder 3">
            <a:extLst>
              <a:ext uri="{FF2B5EF4-FFF2-40B4-BE49-F238E27FC236}">
                <a16:creationId xmlns:a16="http://schemas.microsoft.com/office/drawing/2014/main" id="{256DE4A6-DE8A-4436-A684-72EE1DDAA8F3}"/>
              </a:ext>
            </a:extLst>
          </p:cNvPr>
          <p:cNvSpPr>
            <a:spLocks noGrp="1"/>
          </p:cNvSpPr>
          <p:nvPr>
            <p:ph type="sldNum" sz="quarter" idx="12"/>
          </p:nvPr>
        </p:nvSpPr>
        <p:spPr/>
        <p:txBody>
          <a:bodyPr/>
          <a:lstStyle/>
          <a:p>
            <a:pPr>
              <a:defRPr/>
            </a:pPr>
            <a:fld id="{494E6A95-D18A-464F-A15F-2991A1A6842F}" type="slidenum">
              <a:rPr lang="en-US" altLang="en-US" smtClean="0"/>
              <a:pPr>
                <a:defRPr/>
              </a:pPr>
              <a:t>18</a:t>
            </a:fld>
            <a:endParaRPr lang="en-US" altLang="en-US"/>
          </a:p>
        </p:txBody>
      </p:sp>
    </p:spTree>
    <p:extLst>
      <p:ext uri="{BB962C8B-B14F-4D97-AF65-F5344CB8AC3E}">
        <p14:creationId xmlns:p14="http://schemas.microsoft.com/office/powerpoint/2010/main" val="1704481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1D832F2-B2CB-46CA-BDC5-27BCEC0236F4}"/>
              </a:ext>
            </a:extLst>
          </p:cNvPr>
          <p:cNvSpPr>
            <a:spLocks noGrp="1"/>
          </p:cNvSpPr>
          <p:nvPr>
            <p:ph type="title"/>
          </p:nvPr>
        </p:nvSpPr>
        <p:spPr>
          <a:xfrm>
            <a:off x="228600" y="152400"/>
            <a:ext cx="8686800" cy="1143000"/>
          </a:xfrm>
        </p:spPr>
        <p:txBody>
          <a:bodyPr/>
          <a:lstStyle/>
          <a:p>
            <a:r>
              <a:rPr lang="en-US" altLang="en-US" sz="2800" dirty="0"/>
              <a:t>Technical Assistance/Resources to Assist in Remediation</a:t>
            </a:r>
          </a:p>
        </p:txBody>
      </p:sp>
      <p:sp>
        <p:nvSpPr>
          <p:cNvPr id="3" name="Content Placeholder 2">
            <a:extLst>
              <a:ext uri="{FF2B5EF4-FFF2-40B4-BE49-F238E27FC236}">
                <a16:creationId xmlns:a16="http://schemas.microsoft.com/office/drawing/2014/main" id="{1A80A830-8487-4799-A6F7-E8190127DE11}"/>
              </a:ext>
            </a:extLst>
          </p:cNvPr>
          <p:cNvSpPr>
            <a:spLocks noGrp="1"/>
          </p:cNvSpPr>
          <p:nvPr>
            <p:ph idx="1"/>
          </p:nvPr>
        </p:nvSpPr>
        <p:spPr/>
        <p:txBody>
          <a:bodyPr/>
          <a:lstStyle/>
          <a:p>
            <a:pPr marL="0" indent="0">
              <a:buNone/>
              <a:defRPr/>
            </a:pPr>
            <a:r>
              <a:rPr lang="en-US" altLang="en-US" dirty="0"/>
              <a:t>Requests for Technical Assistance can be made by visiting the HCBS Statewide Transition Plan Website and selecting the “Technical Assistance” link.</a:t>
            </a:r>
          </a:p>
          <a:p>
            <a:pPr>
              <a:defRPr/>
            </a:pPr>
            <a:endParaRPr lang="en-US" dirty="0"/>
          </a:p>
          <a:p>
            <a:pPr marL="0" indent="0">
              <a:buNone/>
              <a:defRPr/>
            </a:pPr>
            <a:r>
              <a:rPr lang="en-US" altLang="en-US" dirty="0"/>
              <a:t>Additional Resources to assist in the path to final approval can be accessed by visiting the HCBS Statewide Transition Plan Website and selecting the “Training” link.</a:t>
            </a:r>
            <a:endParaRPr lang="en-US" dirty="0"/>
          </a:p>
          <a:p>
            <a:pPr>
              <a:defRPr/>
            </a:pPr>
            <a:endParaRPr lang="en-US" dirty="0"/>
          </a:p>
          <a:p>
            <a:pPr>
              <a:defRPr/>
            </a:pPr>
            <a:endParaRPr lang="en-US" dirty="0"/>
          </a:p>
          <a:p>
            <a:pPr>
              <a:defRPr/>
            </a:pPr>
            <a:endParaRPr lang="en-US" dirty="0"/>
          </a:p>
        </p:txBody>
      </p:sp>
      <p:sp>
        <p:nvSpPr>
          <p:cNvPr id="40964" name="Slide Number Placeholder 3">
            <a:extLst>
              <a:ext uri="{FF2B5EF4-FFF2-40B4-BE49-F238E27FC236}">
                <a16:creationId xmlns:a16="http://schemas.microsoft.com/office/drawing/2014/main" id="{4EB15A90-3821-46A1-8E5D-D6C2111D73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75594186-F23A-4ED6-8354-C369DBACAF25}" type="slidenum">
              <a:rPr lang="en-US" altLang="en-US" sz="1200">
                <a:solidFill>
                  <a:srgbClr val="898989"/>
                </a:solidFill>
                <a:latin typeface="Calibri" panose="020F0502020204030204" pitchFamily="34" charset="0"/>
              </a:rPr>
              <a:pPr>
                <a:spcBef>
                  <a:spcPct val="0"/>
                </a:spcBef>
                <a:buFontTx/>
                <a:buNone/>
              </a:pPr>
              <a:t>19</a:t>
            </a:fld>
            <a:endParaRPr lang="en-US" altLang="en-US" sz="1200">
              <a:solidFill>
                <a:srgbClr val="898989"/>
              </a:solidFill>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34DF927-AC07-46CE-A590-4550F2215109}"/>
              </a:ext>
            </a:extLst>
          </p:cNvPr>
          <p:cNvSpPr>
            <a:spLocks noGrp="1"/>
          </p:cNvSpPr>
          <p:nvPr>
            <p:ph type="title"/>
          </p:nvPr>
        </p:nvSpPr>
        <p:spPr/>
        <p:txBody>
          <a:bodyPr/>
          <a:lstStyle/>
          <a:p>
            <a:r>
              <a:rPr lang="en-US" altLang="en-US" sz="3200" dirty="0"/>
              <a:t>Objectives for Today’s Session</a:t>
            </a:r>
          </a:p>
        </p:txBody>
      </p:sp>
      <p:sp>
        <p:nvSpPr>
          <p:cNvPr id="22531" name="Content Placeholder 2">
            <a:extLst>
              <a:ext uri="{FF2B5EF4-FFF2-40B4-BE49-F238E27FC236}">
                <a16:creationId xmlns:a16="http://schemas.microsoft.com/office/drawing/2014/main" id="{057CF43F-6C45-4BB0-9111-DD1EFE56186B}"/>
              </a:ext>
            </a:extLst>
          </p:cNvPr>
          <p:cNvSpPr>
            <a:spLocks noGrp="1"/>
          </p:cNvSpPr>
          <p:nvPr>
            <p:ph idx="1"/>
          </p:nvPr>
        </p:nvSpPr>
        <p:spPr>
          <a:xfrm>
            <a:off x="685800" y="1600200"/>
            <a:ext cx="8077200" cy="4267200"/>
          </a:xfrm>
        </p:spPr>
        <p:txBody>
          <a:bodyPr/>
          <a:lstStyle/>
          <a:p>
            <a:pPr marL="0" indent="0">
              <a:buNone/>
            </a:pPr>
            <a:r>
              <a:rPr lang="en-US" altLang="en-US" sz="2800" dirty="0"/>
              <a:t> </a:t>
            </a:r>
          </a:p>
          <a:p>
            <a:r>
              <a:rPr lang="en-US" altLang="en-US" dirty="0"/>
              <a:t>Identify the 5 Key Components outlined by CMS in the Statewide Transition Plan (STP) for the Remediation process.</a:t>
            </a:r>
          </a:p>
          <a:p>
            <a:r>
              <a:rPr lang="en-US" altLang="en-US" dirty="0"/>
              <a:t>Learn how other states have developed strategies to avoid barriers/challenges.</a:t>
            </a:r>
          </a:p>
          <a:p>
            <a:r>
              <a:rPr lang="en-US" altLang="en-US" dirty="0"/>
              <a:t>Self-assess the state’s current status on these components using commonly asked questions as a guide.</a:t>
            </a:r>
          </a:p>
          <a:p>
            <a:r>
              <a:rPr lang="en-US" altLang="en-US" dirty="0"/>
              <a:t>Learn how to develop an action plan to address each of these components.</a:t>
            </a:r>
          </a:p>
          <a:p>
            <a:endParaRPr lang="en-US" altLang="en-US" sz="2800" dirty="0"/>
          </a:p>
          <a:p>
            <a:endParaRPr lang="en-US" altLang="en-US" sz="2800" dirty="0"/>
          </a:p>
          <a:p>
            <a:endParaRPr lang="en-US" altLang="en-US" sz="2800" dirty="0"/>
          </a:p>
        </p:txBody>
      </p:sp>
      <p:sp>
        <p:nvSpPr>
          <p:cNvPr id="22532" name="Slide Number Placeholder 3">
            <a:extLst>
              <a:ext uri="{FF2B5EF4-FFF2-40B4-BE49-F238E27FC236}">
                <a16:creationId xmlns:a16="http://schemas.microsoft.com/office/drawing/2014/main" id="{8324DAF8-AF24-403D-8A49-FB6EBAA7BE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572B3F85-ACA0-4645-947D-2386866D2BD2}" type="slidenum">
              <a:rPr lang="en-US" altLang="en-US" sz="1200">
                <a:solidFill>
                  <a:srgbClr val="898989"/>
                </a:solidFill>
                <a:latin typeface="Calibri" panose="020F0502020204030204" pitchFamily="34" charset="0"/>
              </a:rPr>
              <a:pPr>
                <a:spcBef>
                  <a:spcPct val="0"/>
                </a:spcBef>
                <a:buFontTx/>
                <a:buNone/>
              </a:pPr>
              <a:t>2</a:t>
            </a:fld>
            <a:endParaRPr lang="en-US" altLang="en-US" sz="1200">
              <a:solidFill>
                <a:srgbClr val="898989"/>
              </a:solidFill>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D5BD-5B85-473C-88D2-85DFCCA0C632}"/>
              </a:ext>
            </a:extLst>
          </p:cNvPr>
          <p:cNvSpPr>
            <a:spLocks noGrp="1"/>
          </p:cNvSpPr>
          <p:nvPr>
            <p:ph type="title"/>
          </p:nvPr>
        </p:nvSpPr>
        <p:spPr/>
        <p:txBody>
          <a:bodyPr/>
          <a:lstStyle/>
          <a:p>
            <a:r>
              <a:rPr lang="en-US" sz="3200" dirty="0"/>
              <a:t>5 Key Components for Final Approval: Remediation</a:t>
            </a:r>
          </a:p>
        </p:txBody>
      </p:sp>
      <p:sp>
        <p:nvSpPr>
          <p:cNvPr id="3" name="Content Placeholder 2">
            <a:extLst>
              <a:ext uri="{FF2B5EF4-FFF2-40B4-BE49-F238E27FC236}">
                <a16:creationId xmlns:a16="http://schemas.microsoft.com/office/drawing/2014/main" id="{9124DBCE-C56E-44E8-9E2B-D92FC8D0C2A0}"/>
              </a:ext>
            </a:extLst>
          </p:cNvPr>
          <p:cNvSpPr>
            <a:spLocks noGrp="1"/>
          </p:cNvSpPr>
          <p:nvPr>
            <p:ph idx="1"/>
          </p:nvPr>
        </p:nvSpPr>
        <p:spPr>
          <a:xfrm>
            <a:off x="685800" y="1752600"/>
            <a:ext cx="7772400" cy="4038600"/>
          </a:xfrm>
        </p:spPr>
        <p:txBody>
          <a:bodyPr/>
          <a:lstStyle/>
          <a:p>
            <a:pPr marL="457200" indent="-457200">
              <a:buAutoNum type="arabicPeriod"/>
            </a:pPr>
            <a:r>
              <a:rPr lang="en-US" dirty="0"/>
              <a:t>The state describes strategies designed to remediate system and/or program-wide non-compliance.</a:t>
            </a:r>
          </a:p>
          <a:p>
            <a:pPr marL="457200" indent="-457200">
              <a:buFont typeface="Arial" panose="020B0604020202020204" pitchFamily="34" charset="0"/>
              <a:buAutoNum type="arabicPeriod"/>
            </a:pPr>
            <a:r>
              <a:rPr lang="en-US" dirty="0"/>
              <a:t>The state describes how beneficiaries will have sufficient access to non-disability specific settings.</a:t>
            </a:r>
          </a:p>
          <a:p>
            <a:pPr marL="457200" indent="-457200">
              <a:buAutoNum type="arabicPeriod"/>
            </a:pPr>
            <a:r>
              <a:rPr lang="en-US" dirty="0"/>
              <a:t>The state describes strategies designed to remediate site specific non-compliance.</a:t>
            </a:r>
          </a:p>
          <a:p>
            <a:pPr marL="457200" indent="-457200">
              <a:buFont typeface="Arial" panose="020B0604020202020204" pitchFamily="34" charset="0"/>
              <a:buAutoNum type="arabicPeriod"/>
            </a:pPr>
            <a:r>
              <a:rPr lang="en-US" dirty="0"/>
              <a:t>The state describes how it will monitor site-specific remediation to ensure it is completed in a timely manner.</a:t>
            </a:r>
          </a:p>
          <a:p>
            <a:pPr marL="457200" indent="-457200">
              <a:buAutoNum type="arabicPeriod"/>
            </a:pPr>
            <a:r>
              <a:rPr lang="en-US" dirty="0"/>
              <a:t>The state develops corresponding milestones and timelines for each step in the remediation process.</a:t>
            </a:r>
          </a:p>
        </p:txBody>
      </p:sp>
      <p:sp>
        <p:nvSpPr>
          <p:cNvPr id="4" name="Slide Number Placeholder 3">
            <a:extLst>
              <a:ext uri="{FF2B5EF4-FFF2-40B4-BE49-F238E27FC236}">
                <a16:creationId xmlns:a16="http://schemas.microsoft.com/office/drawing/2014/main" id="{DDC2B96C-F9F8-4D9D-9138-855EDD414CF7}"/>
              </a:ext>
            </a:extLst>
          </p:cNvPr>
          <p:cNvSpPr>
            <a:spLocks noGrp="1"/>
          </p:cNvSpPr>
          <p:nvPr>
            <p:ph type="sldNum" sz="quarter" idx="12"/>
          </p:nvPr>
        </p:nvSpPr>
        <p:spPr/>
        <p:txBody>
          <a:bodyPr/>
          <a:lstStyle/>
          <a:p>
            <a:pPr>
              <a:defRPr/>
            </a:pPr>
            <a:fld id="{494E6A95-D18A-464F-A15F-2991A1A6842F}" type="slidenum">
              <a:rPr lang="en-US" altLang="en-US" smtClean="0"/>
              <a:pPr>
                <a:defRPr/>
              </a:pPr>
              <a:t>3</a:t>
            </a:fld>
            <a:endParaRPr lang="en-US" altLang="en-US"/>
          </a:p>
        </p:txBody>
      </p:sp>
    </p:spTree>
    <p:extLst>
      <p:ext uri="{BB962C8B-B14F-4D97-AF65-F5344CB8AC3E}">
        <p14:creationId xmlns:p14="http://schemas.microsoft.com/office/powerpoint/2010/main" val="216526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2DB1E71-9ACA-4638-A698-E77181E4D059}"/>
              </a:ext>
            </a:extLst>
          </p:cNvPr>
          <p:cNvSpPr>
            <a:spLocks noGrp="1"/>
          </p:cNvSpPr>
          <p:nvPr>
            <p:ph type="title"/>
          </p:nvPr>
        </p:nvSpPr>
        <p:spPr/>
        <p:txBody>
          <a:bodyPr/>
          <a:lstStyle/>
          <a:p>
            <a:r>
              <a:rPr lang="en-US" altLang="en-US" sz="3200" dirty="0"/>
              <a:t>What is CMS Looking for in the STP Review?</a:t>
            </a:r>
          </a:p>
        </p:txBody>
      </p:sp>
      <p:sp>
        <p:nvSpPr>
          <p:cNvPr id="28675" name="Slide Number Placeholder 3">
            <a:extLst>
              <a:ext uri="{FF2B5EF4-FFF2-40B4-BE49-F238E27FC236}">
                <a16:creationId xmlns:a16="http://schemas.microsoft.com/office/drawing/2014/main" id="{58ACB851-0B79-4679-BCD8-C19077078F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74809045-8846-4201-89FF-5A69DBEEF412}" type="slidenum">
              <a:rPr lang="en-US" altLang="en-US" sz="1200" smtClean="0">
                <a:solidFill>
                  <a:srgbClr val="898989"/>
                </a:solidFill>
                <a:latin typeface="Calibri" panose="020F0502020204030204" pitchFamily="34" charset="0"/>
              </a:rPr>
              <a:pPr>
                <a:spcBef>
                  <a:spcPct val="0"/>
                </a:spcBef>
                <a:buFontTx/>
                <a:buNone/>
              </a:pPr>
              <a:t>4</a:t>
            </a:fld>
            <a:endParaRPr lang="en-US" altLang="en-US" sz="1200">
              <a:solidFill>
                <a:srgbClr val="898989"/>
              </a:solidFill>
              <a:latin typeface="Calibri" panose="020F0502020204030204" pitchFamily="34" charset="0"/>
            </a:endParaRPr>
          </a:p>
        </p:txBody>
      </p:sp>
      <p:pic>
        <p:nvPicPr>
          <p:cNvPr id="28677" name="Picture 11" descr="C:\Users\Bill\AppData\Local\Microsoft\Windows\Temporary Internet Files\Content.IE5\84559SDG\microscopio[1].jpg">
            <a:extLst>
              <a:ext uri="{FF2B5EF4-FFF2-40B4-BE49-F238E27FC236}">
                <a16:creationId xmlns:a16="http://schemas.microsoft.com/office/drawing/2014/main" id="{000874F1-51CA-4326-B592-5B24E48A1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5" y="2000250"/>
            <a:ext cx="28384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412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85D1805-431E-4540-9CFC-3E70FFF39158}"/>
              </a:ext>
            </a:extLst>
          </p:cNvPr>
          <p:cNvSpPr>
            <a:spLocks noGrp="1"/>
          </p:cNvSpPr>
          <p:nvPr>
            <p:ph type="title"/>
          </p:nvPr>
        </p:nvSpPr>
        <p:spPr/>
        <p:txBody>
          <a:bodyPr/>
          <a:lstStyle/>
          <a:p>
            <a:r>
              <a:rPr lang="en-US" altLang="en-US" sz="3200" dirty="0"/>
              <a:t>Component 1: System or Program Wide State Remediation</a:t>
            </a:r>
          </a:p>
        </p:txBody>
      </p:sp>
      <p:sp>
        <p:nvSpPr>
          <p:cNvPr id="24579" name="Content Placeholder 2">
            <a:extLst>
              <a:ext uri="{FF2B5EF4-FFF2-40B4-BE49-F238E27FC236}">
                <a16:creationId xmlns:a16="http://schemas.microsoft.com/office/drawing/2014/main" id="{92155ABB-FC94-4922-8CB3-CA9565DAFA98}"/>
              </a:ext>
            </a:extLst>
          </p:cNvPr>
          <p:cNvSpPr>
            <a:spLocks noGrp="1"/>
          </p:cNvSpPr>
          <p:nvPr>
            <p:ph idx="1"/>
          </p:nvPr>
        </p:nvSpPr>
        <p:spPr>
          <a:xfrm>
            <a:off x="685800" y="1600200"/>
            <a:ext cx="7772400" cy="4343400"/>
          </a:xfrm>
        </p:spPr>
        <p:txBody>
          <a:bodyPr/>
          <a:lstStyle/>
          <a:p>
            <a:pPr marL="342900" lvl="2" indent="-342900"/>
            <a:endParaRPr lang="en-US" altLang="en-US" dirty="0"/>
          </a:p>
          <a:p>
            <a:r>
              <a:rPr lang="en-US" altLang="en-US" dirty="0"/>
              <a:t>From the site-specific assessment findings, the state should:</a:t>
            </a:r>
          </a:p>
          <a:p>
            <a:pPr marL="914400" indent="-452438">
              <a:buFont typeface="Courier New" panose="02070309020205020404" pitchFamily="49" charset="0"/>
              <a:buChar char="o"/>
            </a:pPr>
            <a:r>
              <a:rPr lang="en-US" i="1" dirty="0"/>
              <a:t>Summarize results in easily understood manner based on key elements of the rule to inform the state remediation strategy.</a:t>
            </a:r>
          </a:p>
          <a:p>
            <a:r>
              <a:rPr lang="en-US" altLang="en-US" dirty="0"/>
              <a:t>Then, evaluate where areas of non-compliance are found across an HCBS authority or in a specific program that are best remediated through system-wide change or best practice initiatives.</a:t>
            </a:r>
          </a:p>
          <a:p>
            <a:endParaRPr lang="en-US" altLang="en-US" dirty="0"/>
          </a:p>
          <a:p>
            <a:endParaRPr lang="en-US" altLang="en-US" dirty="0"/>
          </a:p>
        </p:txBody>
      </p:sp>
      <p:sp>
        <p:nvSpPr>
          <p:cNvPr id="24580" name="Slide Number Placeholder 3">
            <a:extLst>
              <a:ext uri="{FF2B5EF4-FFF2-40B4-BE49-F238E27FC236}">
                <a16:creationId xmlns:a16="http://schemas.microsoft.com/office/drawing/2014/main" id="{0AE27599-BA0D-420D-8393-8CE24B0E663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7D2C07DF-7481-4FB8-9B3A-3642C080F40B}" type="slidenum">
              <a:rPr lang="en-US" altLang="en-US" sz="1200">
                <a:solidFill>
                  <a:srgbClr val="898989"/>
                </a:solidFill>
                <a:latin typeface="Calibri" panose="020F0502020204030204" pitchFamily="34" charset="0"/>
              </a:rPr>
              <a:pPr>
                <a:spcBef>
                  <a:spcPct val="0"/>
                </a:spcBef>
                <a:buFontTx/>
                <a:buNone/>
              </a:pPr>
              <a:t>5</a:t>
            </a:fld>
            <a:endParaRPr lang="en-US" altLang="en-US" sz="1200">
              <a:solidFill>
                <a:srgbClr val="898989"/>
              </a:solidFill>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07E6-836B-4E2E-9A4E-B47D0989F4D9}"/>
              </a:ext>
            </a:extLst>
          </p:cNvPr>
          <p:cNvSpPr>
            <a:spLocks noGrp="1"/>
          </p:cNvSpPr>
          <p:nvPr>
            <p:ph type="title"/>
          </p:nvPr>
        </p:nvSpPr>
        <p:spPr/>
        <p:txBody>
          <a:bodyPr/>
          <a:lstStyle/>
          <a:p>
            <a:r>
              <a:rPr lang="en-US" sz="3200" dirty="0"/>
              <a:t>System or Program Wide State Remediation: Using Person-Centered Planning</a:t>
            </a:r>
          </a:p>
        </p:txBody>
      </p:sp>
      <p:sp>
        <p:nvSpPr>
          <p:cNvPr id="3" name="Content Placeholder 2">
            <a:extLst>
              <a:ext uri="{FF2B5EF4-FFF2-40B4-BE49-F238E27FC236}">
                <a16:creationId xmlns:a16="http://schemas.microsoft.com/office/drawing/2014/main" id="{32B08050-8185-47C6-A155-FF010EBE3F60}"/>
              </a:ext>
            </a:extLst>
          </p:cNvPr>
          <p:cNvSpPr>
            <a:spLocks noGrp="1"/>
          </p:cNvSpPr>
          <p:nvPr>
            <p:ph idx="1"/>
          </p:nvPr>
        </p:nvSpPr>
        <p:spPr>
          <a:xfrm>
            <a:off x="685800" y="1676400"/>
            <a:ext cx="7772400" cy="4191000"/>
          </a:xfrm>
        </p:spPr>
        <p:txBody>
          <a:bodyPr/>
          <a:lstStyle/>
          <a:p>
            <a:r>
              <a:rPr lang="en-US" dirty="0"/>
              <a:t>Enhancements to discovery processes and other person-centered assessments to support increases in community integration opportunities.</a:t>
            </a:r>
          </a:p>
          <a:p>
            <a:pPr marL="0" indent="0">
              <a:buNone/>
            </a:pPr>
            <a:endParaRPr lang="en-US" dirty="0"/>
          </a:p>
          <a:p>
            <a:r>
              <a:rPr lang="en-US" dirty="0"/>
              <a:t>Training for all stakeholders to develop the skills necessary for discovery and planning, and for beneficiaries to support having control over the content and process.</a:t>
            </a:r>
          </a:p>
          <a:p>
            <a:pPr marL="0" indent="0">
              <a:buNone/>
            </a:pPr>
            <a:endParaRPr lang="en-US" dirty="0"/>
          </a:p>
          <a:p>
            <a:pPr marL="0" lvl="0" indent="0" defTabSz="914400">
              <a:spcBef>
                <a:spcPct val="30000"/>
              </a:spcBef>
              <a:buNone/>
              <a:defRPr/>
            </a:pPr>
            <a:r>
              <a:rPr lang="en-US" sz="1800" dirty="0"/>
              <a:t>*More information: Creating a Person-Centered Planning System: </a:t>
            </a:r>
            <a:r>
              <a:rPr lang="en-US" sz="1800" dirty="0">
                <a:hlinkClick r:id="rId3"/>
              </a:rPr>
              <a:t>https://www.medicaid.gov/medicaid/hcbs/downloads/training/steps-creating-a-person-centered-planning-system.pdf</a:t>
            </a:r>
            <a:endParaRPr lang="en-US" sz="1800" dirty="0"/>
          </a:p>
          <a:p>
            <a:pPr marL="0" lvl="0" indent="0" defTabSz="914400">
              <a:spcBef>
                <a:spcPct val="30000"/>
              </a:spcBef>
              <a:buNone/>
              <a:defRPr/>
            </a:pPr>
            <a:endParaRPr lang="en-US" sz="1800" dirty="0"/>
          </a:p>
          <a:p>
            <a:endParaRPr lang="en-US" dirty="0"/>
          </a:p>
        </p:txBody>
      </p:sp>
      <p:sp>
        <p:nvSpPr>
          <p:cNvPr id="4" name="Slide Number Placeholder 3">
            <a:extLst>
              <a:ext uri="{FF2B5EF4-FFF2-40B4-BE49-F238E27FC236}">
                <a16:creationId xmlns:a16="http://schemas.microsoft.com/office/drawing/2014/main" id="{FF7F1430-98CE-4A2A-AFE7-F8BB840B1C25}"/>
              </a:ext>
            </a:extLst>
          </p:cNvPr>
          <p:cNvSpPr>
            <a:spLocks noGrp="1"/>
          </p:cNvSpPr>
          <p:nvPr>
            <p:ph type="sldNum" sz="quarter" idx="12"/>
          </p:nvPr>
        </p:nvSpPr>
        <p:spPr/>
        <p:txBody>
          <a:bodyPr/>
          <a:lstStyle/>
          <a:p>
            <a:pPr>
              <a:defRPr/>
            </a:pPr>
            <a:fld id="{494E6A95-D18A-464F-A15F-2991A1A6842F}" type="slidenum">
              <a:rPr lang="en-US" altLang="en-US" smtClean="0"/>
              <a:pPr>
                <a:defRPr/>
              </a:pPr>
              <a:t>6</a:t>
            </a:fld>
            <a:endParaRPr lang="en-US" altLang="en-US"/>
          </a:p>
        </p:txBody>
      </p:sp>
    </p:spTree>
    <p:extLst>
      <p:ext uri="{BB962C8B-B14F-4D97-AF65-F5344CB8AC3E}">
        <p14:creationId xmlns:p14="http://schemas.microsoft.com/office/powerpoint/2010/main" val="280712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D5A6-A775-43EA-906D-8871C17213B3}"/>
              </a:ext>
            </a:extLst>
          </p:cNvPr>
          <p:cNvSpPr>
            <a:spLocks noGrp="1"/>
          </p:cNvSpPr>
          <p:nvPr>
            <p:ph type="title"/>
          </p:nvPr>
        </p:nvSpPr>
        <p:spPr/>
        <p:txBody>
          <a:bodyPr/>
          <a:lstStyle/>
          <a:p>
            <a:r>
              <a:rPr lang="en-US" sz="3200" dirty="0"/>
              <a:t>System or Program Wide State Remediation:  HCBS Service Definitions and Limitations</a:t>
            </a:r>
          </a:p>
        </p:txBody>
      </p:sp>
      <p:sp>
        <p:nvSpPr>
          <p:cNvPr id="3" name="Content Placeholder 2">
            <a:extLst>
              <a:ext uri="{FF2B5EF4-FFF2-40B4-BE49-F238E27FC236}">
                <a16:creationId xmlns:a16="http://schemas.microsoft.com/office/drawing/2014/main" id="{A0AA908A-FF49-400A-A6CA-6C998C4F26CC}"/>
              </a:ext>
            </a:extLst>
          </p:cNvPr>
          <p:cNvSpPr>
            <a:spLocks noGrp="1"/>
          </p:cNvSpPr>
          <p:nvPr>
            <p:ph idx="1"/>
          </p:nvPr>
        </p:nvSpPr>
        <p:spPr/>
        <p:txBody>
          <a:bodyPr/>
          <a:lstStyle/>
          <a:p>
            <a:r>
              <a:rPr lang="en-US" dirty="0"/>
              <a:t>Introduction of tiered services – old service meets the HCBS Settings rule, new service standards increase expectations and supports for community inclusion.</a:t>
            </a:r>
          </a:p>
          <a:p>
            <a:r>
              <a:rPr lang="en-US" dirty="0"/>
              <a:t>Revisions to service definitions adding community integration requirements.</a:t>
            </a:r>
          </a:p>
          <a:p>
            <a:r>
              <a:rPr lang="en-US" dirty="0"/>
              <a:t>Introduction of new services offering non-facility based HCBS options.</a:t>
            </a:r>
          </a:p>
          <a:p>
            <a:r>
              <a:rPr lang="en-US" dirty="0"/>
              <a:t>Introduction of limitations to reduce setting size or time spent in disability-specific settings.</a:t>
            </a:r>
          </a:p>
        </p:txBody>
      </p:sp>
      <p:sp>
        <p:nvSpPr>
          <p:cNvPr id="4" name="Slide Number Placeholder 3">
            <a:extLst>
              <a:ext uri="{FF2B5EF4-FFF2-40B4-BE49-F238E27FC236}">
                <a16:creationId xmlns:a16="http://schemas.microsoft.com/office/drawing/2014/main" id="{9EFEFB4F-DDF5-431C-9A74-3AE05051C5AA}"/>
              </a:ext>
            </a:extLst>
          </p:cNvPr>
          <p:cNvSpPr>
            <a:spLocks noGrp="1"/>
          </p:cNvSpPr>
          <p:nvPr>
            <p:ph type="sldNum" sz="quarter" idx="12"/>
          </p:nvPr>
        </p:nvSpPr>
        <p:spPr/>
        <p:txBody>
          <a:bodyPr/>
          <a:lstStyle/>
          <a:p>
            <a:pPr>
              <a:defRPr/>
            </a:pPr>
            <a:fld id="{494E6A95-D18A-464F-A15F-2991A1A6842F}" type="slidenum">
              <a:rPr lang="en-US" altLang="en-US" smtClean="0"/>
              <a:pPr>
                <a:defRPr/>
              </a:pPr>
              <a:t>7</a:t>
            </a:fld>
            <a:endParaRPr lang="en-US" altLang="en-US"/>
          </a:p>
        </p:txBody>
      </p:sp>
    </p:spTree>
    <p:extLst>
      <p:ext uri="{BB962C8B-B14F-4D97-AF65-F5344CB8AC3E}">
        <p14:creationId xmlns:p14="http://schemas.microsoft.com/office/powerpoint/2010/main" val="146425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0CE8-A7C8-465F-9B33-9931A6247B49}"/>
              </a:ext>
            </a:extLst>
          </p:cNvPr>
          <p:cNvSpPr>
            <a:spLocks noGrp="1"/>
          </p:cNvSpPr>
          <p:nvPr>
            <p:ph type="title"/>
          </p:nvPr>
        </p:nvSpPr>
        <p:spPr/>
        <p:txBody>
          <a:bodyPr/>
          <a:lstStyle/>
          <a:p>
            <a:r>
              <a:rPr lang="en-US" dirty="0"/>
              <a:t>HCBS Service Definitions/Limitations- D.C. Examples</a:t>
            </a:r>
          </a:p>
        </p:txBody>
      </p:sp>
      <p:sp>
        <p:nvSpPr>
          <p:cNvPr id="3" name="Content Placeholder 2">
            <a:extLst>
              <a:ext uri="{FF2B5EF4-FFF2-40B4-BE49-F238E27FC236}">
                <a16:creationId xmlns:a16="http://schemas.microsoft.com/office/drawing/2014/main" id="{3075C842-83FB-401F-AA56-27716D0231CB}"/>
              </a:ext>
            </a:extLst>
          </p:cNvPr>
          <p:cNvSpPr>
            <a:spLocks noGrp="1"/>
          </p:cNvSpPr>
          <p:nvPr>
            <p:ph idx="1"/>
          </p:nvPr>
        </p:nvSpPr>
        <p:spPr/>
        <p:txBody>
          <a:bodyPr/>
          <a:lstStyle/>
          <a:p>
            <a:r>
              <a:rPr lang="en-US" dirty="0"/>
              <a:t>Current Day Habilitation settings that have a daily census of fifty people or more in the setting for more than 20% of the day will not be eligible for authorizations for services for new participants until their daily census is less than fifty people in the setting. </a:t>
            </a:r>
          </a:p>
          <a:p>
            <a:r>
              <a:rPr lang="en-US" dirty="0"/>
              <a:t>Small Group Day Habilitation:  Introduced a small group rate with a staffing ratio of 1:3 and no more than fifteen (15) people in a setting for people with higher intensity support needs.  Small Group Day Habilitation must be provided separate and apart from any large day habilitation facility. </a:t>
            </a:r>
          </a:p>
        </p:txBody>
      </p:sp>
      <p:sp>
        <p:nvSpPr>
          <p:cNvPr id="4" name="Slide Number Placeholder 3">
            <a:extLst>
              <a:ext uri="{FF2B5EF4-FFF2-40B4-BE49-F238E27FC236}">
                <a16:creationId xmlns:a16="http://schemas.microsoft.com/office/drawing/2014/main" id="{5846C433-26DC-4353-9030-CBDFD5478EE7}"/>
              </a:ext>
            </a:extLst>
          </p:cNvPr>
          <p:cNvSpPr>
            <a:spLocks noGrp="1"/>
          </p:cNvSpPr>
          <p:nvPr>
            <p:ph type="sldNum" sz="quarter" idx="12"/>
          </p:nvPr>
        </p:nvSpPr>
        <p:spPr/>
        <p:txBody>
          <a:bodyPr/>
          <a:lstStyle/>
          <a:p>
            <a:pPr>
              <a:defRPr/>
            </a:pPr>
            <a:fld id="{494E6A95-D18A-464F-A15F-2991A1A6842F}" type="slidenum">
              <a:rPr lang="en-US" altLang="en-US" smtClean="0"/>
              <a:pPr>
                <a:defRPr/>
              </a:pPr>
              <a:t>8</a:t>
            </a:fld>
            <a:endParaRPr lang="en-US" altLang="en-US"/>
          </a:p>
        </p:txBody>
      </p:sp>
    </p:spTree>
    <p:extLst>
      <p:ext uri="{BB962C8B-B14F-4D97-AF65-F5344CB8AC3E}">
        <p14:creationId xmlns:p14="http://schemas.microsoft.com/office/powerpoint/2010/main" val="421482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1D86-F8C0-4F81-A0CC-0E29496C7EB8}"/>
              </a:ext>
            </a:extLst>
          </p:cNvPr>
          <p:cNvSpPr>
            <a:spLocks noGrp="1"/>
          </p:cNvSpPr>
          <p:nvPr>
            <p:ph type="title"/>
          </p:nvPr>
        </p:nvSpPr>
        <p:spPr/>
        <p:txBody>
          <a:bodyPr/>
          <a:lstStyle/>
          <a:p>
            <a:r>
              <a:rPr lang="en-US" sz="3200" dirty="0"/>
              <a:t>System or Program Wide State Remediation:  Training and Technical Assistance</a:t>
            </a:r>
          </a:p>
        </p:txBody>
      </p:sp>
      <p:sp>
        <p:nvSpPr>
          <p:cNvPr id="3" name="Content Placeholder 2">
            <a:extLst>
              <a:ext uri="{FF2B5EF4-FFF2-40B4-BE49-F238E27FC236}">
                <a16:creationId xmlns:a16="http://schemas.microsoft.com/office/drawing/2014/main" id="{BA40BA9B-4B39-452D-814F-7C167012710A}"/>
              </a:ext>
            </a:extLst>
          </p:cNvPr>
          <p:cNvSpPr>
            <a:spLocks noGrp="1"/>
          </p:cNvSpPr>
          <p:nvPr>
            <p:ph idx="1"/>
          </p:nvPr>
        </p:nvSpPr>
        <p:spPr/>
        <p:txBody>
          <a:bodyPr/>
          <a:lstStyle/>
          <a:p>
            <a:r>
              <a:rPr lang="en-US" dirty="0"/>
              <a:t>Developing and conducting provider trainings on new requirements and creating toolkits to support remediation (AK).</a:t>
            </a:r>
          </a:p>
          <a:p>
            <a:r>
              <a:rPr lang="en-US" dirty="0"/>
              <a:t>Using standardized templates for corrective action plans for providers (CO).</a:t>
            </a:r>
          </a:p>
          <a:p>
            <a:r>
              <a:rPr lang="en-US" dirty="0"/>
              <a:t>Holding education sessions for advocates, beneficiaries, and families and continued distribution of educational materials.</a:t>
            </a:r>
          </a:p>
          <a:p>
            <a:r>
              <a:rPr lang="en-US" dirty="0"/>
              <a:t>Creating communities of practice pairing providers for technical assistance in targeted areas of settings criteria.</a:t>
            </a:r>
          </a:p>
        </p:txBody>
      </p:sp>
      <p:sp>
        <p:nvSpPr>
          <p:cNvPr id="4" name="Slide Number Placeholder 3">
            <a:extLst>
              <a:ext uri="{FF2B5EF4-FFF2-40B4-BE49-F238E27FC236}">
                <a16:creationId xmlns:a16="http://schemas.microsoft.com/office/drawing/2014/main" id="{3A8CD1A8-F3DE-42C8-A40A-EA483E62A25A}"/>
              </a:ext>
            </a:extLst>
          </p:cNvPr>
          <p:cNvSpPr>
            <a:spLocks noGrp="1"/>
          </p:cNvSpPr>
          <p:nvPr>
            <p:ph type="sldNum" sz="quarter" idx="12"/>
          </p:nvPr>
        </p:nvSpPr>
        <p:spPr/>
        <p:txBody>
          <a:bodyPr/>
          <a:lstStyle/>
          <a:p>
            <a:pPr>
              <a:defRPr/>
            </a:pPr>
            <a:fld id="{494E6A95-D18A-464F-A15F-2991A1A6842F}" type="slidenum">
              <a:rPr lang="en-US" altLang="en-US" smtClean="0"/>
              <a:pPr>
                <a:defRPr/>
              </a:pPr>
              <a:t>9</a:t>
            </a:fld>
            <a:endParaRPr lang="en-US" altLang="en-US"/>
          </a:p>
        </p:txBody>
      </p:sp>
    </p:spTree>
    <p:extLst>
      <p:ext uri="{BB962C8B-B14F-4D97-AF65-F5344CB8AC3E}">
        <p14:creationId xmlns:p14="http://schemas.microsoft.com/office/powerpoint/2010/main" val="3501820991"/>
      </p:ext>
    </p:extLst>
  </p:cSld>
  <p:clrMapOvr>
    <a:masterClrMapping/>
  </p:clrMapOvr>
</p:sld>
</file>

<file path=ppt/theme/theme1.xml><?xml version="1.0" encoding="utf-8"?>
<a:theme xmlns:a="http://schemas.openxmlformats.org/drawingml/2006/main" name="TruvenHealth_FinalExternal">
  <a:themeElements>
    <a:clrScheme name="TruvenHealth">
      <a:dk1>
        <a:srgbClr val="25282A"/>
      </a:dk1>
      <a:lt1>
        <a:sysClr val="window" lastClr="FFFFFF"/>
      </a:lt1>
      <a:dk2>
        <a:srgbClr val="0C55C5"/>
      </a:dk2>
      <a:lt2>
        <a:srgbClr val="FFFFFF"/>
      </a:lt2>
      <a:accent1>
        <a:srgbClr val="0C55C5"/>
      </a:accent1>
      <a:accent2>
        <a:srgbClr val="49007A"/>
      </a:accent2>
      <a:accent3>
        <a:srgbClr val="230078"/>
      </a:accent3>
      <a:accent4>
        <a:srgbClr val="6EA8E3"/>
      </a:accent4>
      <a:accent5>
        <a:srgbClr val="9E69BC"/>
      </a:accent5>
      <a:accent6>
        <a:srgbClr val="8466BC"/>
      </a:accent6>
      <a:hlink>
        <a:srgbClr val="1A2362"/>
      </a:hlink>
      <a:folHlink>
        <a:srgbClr val="25282A"/>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285750" indent="-285750">
          <a:spcBef>
            <a:spcPts val="600"/>
          </a:spcBef>
          <a:spcAft>
            <a:spcPts val="600"/>
          </a:spcAft>
          <a:buClr>
            <a:schemeClr val="tx2"/>
          </a:buClr>
          <a:buFont typeface="Wingdings" charset="2"/>
          <a:buChar char="§"/>
          <a:defRPr sz="2000" dirty="0">
            <a:cs typeface="Arial"/>
          </a:defRPr>
        </a:defPPr>
      </a:lstStyle>
    </a:txDef>
  </a:objectDefaults>
  <a:extraClrSchemeLst>
    <a:extraClrScheme>
      <a:clrScheme name="TruvenHealth_FinalExternal 1">
        <a:dk1>
          <a:srgbClr val="0C55C5"/>
        </a:dk1>
        <a:lt1>
          <a:srgbClr val="FFFFFF"/>
        </a:lt1>
        <a:dk2>
          <a:srgbClr val="25282A"/>
        </a:dk2>
        <a:lt2>
          <a:srgbClr val="FFFFFF"/>
        </a:lt2>
        <a:accent1>
          <a:srgbClr val="0C55C5"/>
        </a:accent1>
        <a:accent2>
          <a:srgbClr val="49007A"/>
        </a:accent2>
        <a:accent3>
          <a:srgbClr val="ACACAC"/>
        </a:accent3>
        <a:accent4>
          <a:srgbClr val="DADADA"/>
        </a:accent4>
        <a:accent5>
          <a:srgbClr val="AAB4DF"/>
        </a:accent5>
        <a:accent6>
          <a:srgbClr val="41006E"/>
        </a:accent6>
        <a:hlink>
          <a:srgbClr val="1A2362"/>
        </a:hlink>
        <a:folHlink>
          <a:srgbClr val="25282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4">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22912</TotalTime>
  <Words>1376</Words>
  <Application>Microsoft Office PowerPoint</Application>
  <PresentationFormat>On-screen Show (4:3)</PresentationFormat>
  <Paragraphs>132</Paragraphs>
  <Slides>19</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MS PGothic</vt:lpstr>
      <vt:lpstr>MS PGothic</vt:lpstr>
      <vt:lpstr>Arial</vt:lpstr>
      <vt:lpstr>Calibri</vt:lpstr>
      <vt:lpstr>Courier New</vt:lpstr>
      <vt:lpstr>Gotham Bold</vt:lpstr>
      <vt:lpstr>Myriad Pro</vt:lpstr>
      <vt:lpstr>Symbol</vt:lpstr>
      <vt:lpstr>Times New Roman</vt:lpstr>
      <vt:lpstr>Wingdings</vt:lpstr>
      <vt:lpstr>TruvenHealth_FinalExternal</vt:lpstr>
      <vt:lpstr>Office Theme</vt:lpstr>
      <vt:lpstr>The Process for Final Approval: Remediation</vt:lpstr>
      <vt:lpstr>Objectives for Today’s Session</vt:lpstr>
      <vt:lpstr>5 Key Components for Final Approval: Remediation</vt:lpstr>
      <vt:lpstr>What is CMS Looking for in the STP Review?</vt:lpstr>
      <vt:lpstr>Component 1: System or Program Wide State Remediation</vt:lpstr>
      <vt:lpstr>System or Program Wide State Remediation: Using Person-Centered Planning</vt:lpstr>
      <vt:lpstr>System or Program Wide State Remediation:  HCBS Service Definitions and Limitations</vt:lpstr>
      <vt:lpstr>HCBS Service Definitions/Limitations- D.C. Examples</vt:lpstr>
      <vt:lpstr>System or Program Wide State Remediation:  Training and Technical Assistance</vt:lpstr>
      <vt:lpstr>Component 2: Non-disability Settings</vt:lpstr>
      <vt:lpstr>Component 3: Provider Site-specific Remediation</vt:lpstr>
      <vt:lpstr>Component 4: Provider Site-specific Remediation: Monitoring</vt:lpstr>
      <vt:lpstr>Site-specific Remediation Monitoring -   OK Example</vt:lpstr>
      <vt:lpstr>Component 5: Timelines</vt:lpstr>
      <vt:lpstr>Component 5: Milestones</vt:lpstr>
      <vt:lpstr>Review Questions/Remediation (1 of 3)</vt:lpstr>
      <vt:lpstr>Review Questions/Remediation (2 of 3)</vt:lpstr>
      <vt:lpstr>Review Questions/Remediation (3 of 3)</vt:lpstr>
      <vt:lpstr>Technical Assistance/Resources to Assist in Remediation</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1915(k): Community First Choice</dc:title>
  <dc:creator>Saucier, Paul</dc:creator>
  <cp:lastModifiedBy>Tyler Matney</cp:lastModifiedBy>
  <cp:revision>860</cp:revision>
  <cp:lastPrinted>2018-09-04T14:46:25Z</cp:lastPrinted>
  <dcterms:created xsi:type="dcterms:W3CDTF">2012-08-21T17:36:31Z</dcterms:created>
  <dcterms:modified xsi:type="dcterms:W3CDTF">2018-09-07T20:37:33Z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