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  <p:sldMasterId id="2147483666" r:id="rId2"/>
  </p:sldMasterIdLst>
  <p:notesMasterIdLst>
    <p:notesMasterId r:id="rId6"/>
  </p:notesMasterIdLst>
  <p:handoutMasterIdLst>
    <p:handoutMasterId r:id="rId7"/>
  </p:handoutMasterIdLst>
  <p:sldIdLst>
    <p:sldId id="300" r:id="rId3"/>
    <p:sldId id="371" r:id="rId4"/>
    <p:sldId id="372" r:id="rId5"/>
  </p:sldIdLst>
  <p:sldSz cx="9144000" cy="6858000" type="screen4x3"/>
  <p:notesSz cx="7077075" cy="9363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3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26" autoAdjust="0"/>
    <p:restoredTop sz="86355" autoAdjust="0"/>
  </p:normalViewPr>
  <p:slideViewPr>
    <p:cSldViewPr>
      <p:cViewPr varScale="1">
        <p:scale>
          <a:sx n="63" d="100"/>
          <a:sy n="63" d="100"/>
        </p:scale>
        <p:origin x="182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775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82"/>
    </p:cViewPr>
  </p:sorterViewPr>
  <p:notesViewPr>
    <p:cSldViewPr>
      <p:cViewPr varScale="1">
        <p:scale>
          <a:sx n="55" d="100"/>
          <a:sy n="55" d="100"/>
        </p:scale>
        <p:origin x="-2820" y="-78"/>
      </p:cViewPr>
      <p:guideLst>
        <p:guide orient="horz" pos="2949"/>
        <p:guide pos="223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280DE5C-1C21-48A3-BCF5-4DC61FDA545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8313"/>
          </a:xfrm>
          <a:prstGeom prst="rect">
            <a:avLst/>
          </a:prstGeom>
        </p:spPr>
        <p:txBody>
          <a:bodyPr vert="horz" lIns="91347" tIns="45674" rIns="91347" bIns="45674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908D64-6D4D-44B0-BF92-1F4DA3E708B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08438" y="0"/>
            <a:ext cx="3067050" cy="468313"/>
          </a:xfrm>
          <a:prstGeom prst="rect">
            <a:avLst/>
          </a:prstGeom>
        </p:spPr>
        <p:txBody>
          <a:bodyPr vert="horz" wrap="square" lIns="91347" tIns="45674" rIns="91347" bIns="4567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AE3FF3D1-492C-4627-BFAB-12FE40B988B7}" type="datetimeFigureOut">
              <a:rPr lang="en-US"/>
              <a:pPr>
                <a:defRPr/>
              </a:pPr>
              <a:t>9/7/2018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FD62F4-B75B-4E7F-AFD3-6B20C21B21A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93175"/>
            <a:ext cx="3067050" cy="468313"/>
          </a:xfrm>
          <a:prstGeom prst="rect">
            <a:avLst/>
          </a:prstGeom>
        </p:spPr>
        <p:txBody>
          <a:bodyPr vert="horz" lIns="91347" tIns="45674" rIns="91347" bIns="45674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AD12BA-84F4-48E8-82FB-A70FCB45715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08438" y="8893175"/>
            <a:ext cx="3067050" cy="468313"/>
          </a:xfrm>
          <a:prstGeom prst="rect">
            <a:avLst/>
          </a:prstGeom>
        </p:spPr>
        <p:txBody>
          <a:bodyPr vert="horz" wrap="square" lIns="91347" tIns="45674" rIns="91347" bIns="4567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53D4BB5B-11CA-425F-B75E-C7E55F88439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B8ECF19-4F1C-4648-8F9D-1352AD7A33B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8313"/>
          </a:xfrm>
          <a:prstGeom prst="rect">
            <a:avLst/>
          </a:prstGeom>
        </p:spPr>
        <p:txBody>
          <a:bodyPr vert="horz" lIns="93088" tIns="46544" rIns="93088" bIns="46544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C2C306-6D10-4538-B824-DFC1FDDC399D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68313"/>
          </a:xfrm>
          <a:prstGeom prst="rect">
            <a:avLst/>
          </a:prstGeom>
        </p:spPr>
        <p:txBody>
          <a:bodyPr vert="horz" wrap="square" lIns="93088" tIns="46544" rIns="93088" bIns="465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39B00A06-B848-4D7A-8BEF-8C66D0C49AB3}" type="datetimeFigureOut">
              <a:rPr lang="en-US"/>
              <a:pPr>
                <a:defRPr/>
              </a:pPr>
              <a:t>9/7/2018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5D2F8F95-FB49-4A10-BF20-7FA1DD9541D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88" tIns="46544" rIns="93088" bIns="46544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D215D069-3728-4372-B08D-895399A832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8025" y="4448175"/>
            <a:ext cx="5661025" cy="4213225"/>
          </a:xfrm>
          <a:prstGeom prst="rect">
            <a:avLst/>
          </a:prstGeom>
        </p:spPr>
        <p:txBody>
          <a:bodyPr vert="horz" lIns="93088" tIns="46544" rIns="93088" bIns="46544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505358-5F4D-4950-88FA-ED57A1D0480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93175"/>
            <a:ext cx="3067050" cy="468313"/>
          </a:xfrm>
          <a:prstGeom prst="rect">
            <a:avLst/>
          </a:prstGeom>
        </p:spPr>
        <p:txBody>
          <a:bodyPr vert="horz" lIns="93088" tIns="46544" rIns="93088" bIns="46544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7C58AD-9649-4567-99D6-BD8EAE9BFC2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4008438" y="8893175"/>
            <a:ext cx="3067050" cy="468313"/>
          </a:xfrm>
          <a:prstGeom prst="rect">
            <a:avLst/>
          </a:prstGeom>
        </p:spPr>
        <p:txBody>
          <a:bodyPr vert="horz" wrap="square" lIns="93088" tIns="46544" rIns="93088" bIns="4654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A799D9E7-4C28-48ED-B084-2CD13A570B6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>
            <a:extLst>
              <a:ext uri="{FF2B5EF4-FFF2-40B4-BE49-F238E27FC236}">
                <a16:creationId xmlns:a16="http://schemas.microsoft.com/office/drawing/2014/main" id="{92D2F5D8-1A7D-4ED3-8BEA-559407AF6A2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>
            <a:extLst>
              <a:ext uri="{FF2B5EF4-FFF2-40B4-BE49-F238E27FC236}">
                <a16:creationId xmlns:a16="http://schemas.microsoft.com/office/drawing/2014/main" id="{D7B9BEF3-EDE1-4976-8E36-CB98C3BB904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7108" name="Slide Number Placeholder 3">
            <a:extLst>
              <a:ext uri="{FF2B5EF4-FFF2-40B4-BE49-F238E27FC236}">
                <a16:creationId xmlns:a16="http://schemas.microsoft.com/office/drawing/2014/main" id="{51D5C05F-87E4-4C28-B979-A73FBA0DBD9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7713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52525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16075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7645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3365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9085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4805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90525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632B6740-5607-47CE-9BC4-583FD238526D}" type="slidenum">
              <a:rPr lang="en-US" altLang="en-US">
                <a:latin typeface="Calibri" panose="020F0502020204030204" pitchFamily="34" charset="0"/>
              </a:rPr>
              <a:pPr/>
              <a:t>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>
            <a:extLst>
              <a:ext uri="{FF2B5EF4-FFF2-40B4-BE49-F238E27FC236}">
                <a16:creationId xmlns:a16="http://schemas.microsoft.com/office/drawing/2014/main" id="{0AF70C25-0B94-46CA-9595-0BD98781939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Notes Placeholder 2">
            <a:extLst>
              <a:ext uri="{FF2B5EF4-FFF2-40B4-BE49-F238E27FC236}">
                <a16:creationId xmlns:a16="http://schemas.microsoft.com/office/drawing/2014/main" id="{BE35F528-B219-4C06-9671-0760355B32A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70660" name="Slide Number Placeholder 3">
            <a:extLst>
              <a:ext uri="{FF2B5EF4-FFF2-40B4-BE49-F238E27FC236}">
                <a16:creationId xmlns:a16="http://schemas.microsoft.com/office/drawing/2014/main" id="{0DD04A97-44A3-48D4-935C-B3B0AF8B1BF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1363" indent="-284163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1413" indent="-227013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598613" indent="-227013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4225" indent="-227013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14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686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58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30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5DDAC2E5-A4A9-4846-8C76-01FE04212A73}" type="slidenum">
              <a:rPr lang="en-US" altLang="en-US">
                <a:latin typeface="Calibri" panose="020F0502020204030204" pitchFamily="34" charset="0"/>
              </a:rPr>
              <a:pPr/>
              <a:t>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>
            <a:extLst>
              <a:ext uri="{FF2B5EF4-FFF2-40B4-BE49-F238E27FC236}">
                <a16:creationId xmlns:a16="http://schemas.microsoft.com/office/drawing/2014/main" id="{ACD07850-84E7-417F-A8A4-AE957218921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Notes Placeholder 2">
            <a:extLst>
              <a:ext uri="{FF2B5EF4-FFF2-40B4-BE49-F238E27FC236}">
                <a16:creationId xmlns:a16="http://schemas.microsoft.com/office/drawing/2014/main" id="{E52BC4B8-9DA1-46AB-95CC-6D47EEBE60A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71684" name="Slide Number Placeholder 3">
            <a:extLst>
              <a:ext uri="{FF2B5EF4-FFF2-40B4-BE49-F238E27FC236}">
                <a16:creationId xmlns:a16="http://schemas.microsoft.com/office/drawing/2014/main" id="{E7E31B57-D9C4-4029-9F89-03B0A7D088F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1363" indent="-284163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1413" indent="-227013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598613" indent="-227013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4225" indent="-227013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14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686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58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30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6F46E95F-07E6-4C68-A90E-82DB8E273B4B}" type="slidenum">
              <a:rPr lang="en-US" altLang="en-US">
                <a:latin typeface="Calibri" panose="020F0502020204030204" pitchFamily="34" charset="0"/>
              </a:rPr>
              <a:pPr/>
              <a:t>3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5" descr="GettyImages_116377250.jpg">
            <a:extLst>
              <a:ext uri="{FF2B5EF4-FFF2-40B4-BE49-F238E27FC236}">
                <a16:creationId xmlns:a16="http://schemas.microsoft.com/office/drawing/2014/main" id="{8112C90C-E00C-44E3-A394-7F438FF9A12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A9DB041-FA4D-457C-A030-1B07ABCCFD6D}"/>
              </a:ext>
            </a:extLst>
          </p:cNvPr>
          <p:cNvSpPr/>
          <p:nvPr userDrawn="1"/>
        </p:nvSpPr>
        <p:spPr>
          <a:xfrm>
            <a:off x="0" y="3200400"/>
            <a:ext cx="5713413" cy="609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B21DC84-6119-4A83-A2C6-59645EDFDA20}"/>
              </a:ext>
            </a:extLst>
          </p:cNvPr>
          <p:cNvSpPr/>
          <p:nvPr userDrawn="1"/>
        </p:nvSpPr>
        <p:spPr>
          <a:xfrm>
            <a:off x="0" y="3962400"/>
            <a:ext cx="6629400" cy="609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A08DC70-EB25-4589-9622-C0D28A86B556}"/>
              </a:ext>
            </a:extLst>
          </p:cNvPr>
          <p:cNvSpPr/>
          <p:nvPr userDrawn="1"/>
        </p:nvSpPr>
        <p:spPr>
          <a:xfrm>
            <a:off x="0" y="4724400"/>
            <a:ext cx="4572000" cy="6096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9" name="Picture 21" descr="tru_logo_4cp_pos_noTM.png">
            <a:extLst>
              <a:ext uri="{FF2B5EF4-FFF2-40B4-BE49-F238E27FC236}">
                <a16:creationId xmlns:a16="http://schemas.microsoft.com/office/drawing/2014/main" id="{2A78C036-74A3-442C-B92C-70ED83A2494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28600"/>
            <a:ext cx="3041650" cy="123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304800" y="3200400"/>
            <a:ext cx="5410200" cy="609600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ct val="100000"/>
              </a:lnSpc>
              <a:spcAft>
                <a:spcPts val="1800"/>
              </a:spcAft>
              <a:defRPr sz="2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0"/>
          </p:nvPr>
        </p:nvSpPr>
        <p:spPr>
          <a:xfrm>
            <a:off x="304800" y="3962400"/>
            <a:ext cx="6324600" cy="609600"/>
          </a:xfrm>
        </p:spPr>
        <p:txBody>
          <a:bodyPr anchor="ctr">
            <a:normAutofit/>
          </a:bodyPr>
          <a:lstStyle>
            <a:lvl1pPr marL="0" marR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Tx/>
              <a:buFont typeface="Wingdings" charset="2"/>
              <a:buNone/>
              <a:tabLst/>
              <a:defRPr lang="en-US" sz="2200" smtClean="0">
                <a:latin typeface="Arial" pitchFamily="34" charset="0"/>
                <a:cs typeface="Arial" pitchFamily="34" charset="0"/>
              </a:defRPr>
            </a:lvl1pPr>
            <a:lvl2pPr>
              <a:buNone/>
              <a:defRPr>
                <a:solidFill>
                  <a:schemeClr val="bg1"/>
                </a:solidFill>
                <a:latin typeface="Gotham Bold" pitchFamily="50" charset="0"/>
                <a:cs typeface="Gotham Bold" pitchFamily="50" charset="0"/>
              </a:defRPr>
            </a:lvl2pPr>
            <a:lvl3pPr>
              <a:buNone/>
              <a:defRPr>
                <a:solidFill>
                  <a:schemeClr val="bg1"/>
                </a:solidFill>
                <a:latin typeface="Gotham Bold" pitchFamily="50" charset="0"/>
                <a:cs typeface="Gotham Bold" pitchFamily="50" charset="0"/>
              </a:defRPr>
            </a:lvl3pPr>
            <a:lvl4pPr>
              <a:buNone/>
              <a:defRPr>
                <a:solidFill>
                  <a:schemeClr val="bg1"/>
                </a:solidFill>
                <a:latin typeface="Gotham Bold" pitchFamily="50" charset="0"/>
                <a:cs typeface="Gotham Bold" pitchFamily="50" charset="0"/>
              </a:defRPr>
            </a:lvl4pPr>
            <a:lvl5pPr>
              <a:buNone/>
              <a:defRPr>
                <a:solidFill>
                  <a:schemeClr val="bg1"/>
                </a:solidFill>
                <a:latin typeface="Gotham Bold" pitchFamily="50" charset="0"/>
                <a:cs typeface="Gotham Bold" pitchFamily="50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1"/>
          </p:nvPr>
        </p:nvSpPr>
        <p:spPr>
          <a:xfrm>
            <a:off x="304800" y="4724400"/>
            <a:ext cx="4267200" cy="609600"/>
          </a:xfrm>
        </p:spPr>
        <p:txBody>
          <a:bodyPr anchor="ctr"/>
          <a:lstStyle>
            <a:lvl1pPr>
              <a:buNone/>
              <a:defRPr sz="16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32704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38862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92AA5C-3731-4ABC-9069-FC4F36C1C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9B537AD4-6CA1-4CD6-8091-C255C3A36AD1}" type="datetime1">
              <a:rPr lang="en-US"/>
              <a:pPr>
                <a:defRPr/>
              </a:pPr>
              <a:t>9/7/2018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C3CAB6-7F1A-4B72-AAE8-A674BD537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40AE2D-096D-4681-BD3D-982324F93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fld id="{BAC2467E-C04B-424F-8077-C0BE5DCA06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5329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27962A-71DE-484A-832F-76BBE9300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FD30F893-7A6E-4DDC-8432-EEE341ED903D}" type="datetime1">
              <a:rPr lang="en-US"/>
              <a:pPr>
                <a:defRPr/>
              </a:pPr>
              <a:t>9/7/2018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7AB0AB-B846-4BDF-9A66-258973DFB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0C4CCE-3C41-4270-AB35-BA982AEA5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fld id="{35C74801-5A19-4D2A-B036-E14D1BD2EE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19248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9DC65A0-256F-47AF-857B-881F61BE4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0E6E71BC-6C7F-44A5-A895-3868E6310091}" type="datetime1">
              <a:rPr lang="en-US"/>
              <a:pPr>
                <a:defRPr/>
              </a:pPr>
              <a:t>9/7/2018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0FCBA21-7FB6-4E91-8538-EF92D275D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B7E1FA3-0B9F-4768-A426-9D2004850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fld id="{3B988C90-D6DF-4FFC-AE24-776E797392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3199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F348E81-1BCA-4405-8AF0-9DC37DD36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B1E71A2D-9E1A-4A3C-87C3-669C8B668562}" type="datetime1">
              <a:rPr lang="en-US"/>
              <a:pPr>
                <a:defRPr/>
              </a:pPr>
              <a:t>9/7/2018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1589732-EEA4-4AEA-8485-6C99E20A6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F25A758-AD47-4780-BF7F-B890EE824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fld id="{94381D39-51D0-4319-A030-EBDAF0F184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47847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FD3AD825-E00D-4942-A7D5-401CF3A99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2C4AEB76-70C5-4269-8612-AD09DE528A55}" type="datetime1">
              <a:rPr lang="en-US"/>
              <a:pPr>
                <a:defRPr/>
              </a:pPr>
              <a:t>9/7/2018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23166DFC-3EAA-437F-802C-C610FD403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B986026-358F-41CC-9E59-F9DB558CB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fld id="{3E58BD12-8020-4C39-BBD5-345D1A4BD0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52542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BB9691FE-BE51-40EF-BA17-010F3F7F4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E424AF63-6D6B-4304-83E0-FADE3562DDE8}" type="datetime1">
              <a:rPr lang="en-US"/>
              <a:pPr>
                <a:defRPr/>
              </a:pPr>
              <a:t>9/7/2018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A7D9FAD-C5BE-4AE1-AB45-0DA41FA8A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4D09CA2-7EB9-4AFC-BFF7-FDBF9A4ED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fld id="{70146491-73CC-4DBD-A65E-4C007C5540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70898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1992989-0E83-4F31-BA62-8F4FBAEBB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50A89D5A-0146-422E-8BB5-6767FBFFB20E}" type="datetime1">
              <a:rPr lang="en-US"/>
              <a:pPr>
                <a:defRPr/>
              </a:pPr>
              <a:t>9/7/2018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6D00576-15C5-4D6D-B3A6-72AD40EA0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CB90D08-8091-46A0-9AAC-01D07C415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fld id="{487AB1DF-998B-46B6-9E73-2B35FC93B7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70975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EAD1EFD-2F50-4F72-83EF-5C6FC8ECB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24E58581-DA74-4B2A-BC3D-442F1EB11C60}" type="datetime1">
              <a:rPr lang="en-US"/>
              <a:pPr>
                <a:defRPr/>
              </a:pPr>
              <a:t>9/7/2018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87A5581-5055-4213-8F62-54A4CCA3B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03C34DB-B515-49DD-AC03-EB23D70DC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fld id="{AFA3B0AA-BE4C-447D-B22A-187AEEB5EE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3241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BF39DA-2530-4636-A98B-5DC7B3C54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EFD6187C-06D2-4562-ABBF-299968162CEB}" type="datetime1">
              <a:rPr lang="en-US"/>
              <a:pPr>
                <a:defRPr/>
              </a:pPr>
              <a:t>9/7/2018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1C428C-9161-49FD-989C-3DA95F803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4F356B-6635-40DE-85E8-0407164B0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fld id="{F26E72C8-0B9A-4CF8-87C0-6FC9E6E766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40673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183E9D-728C-4B43-B16D-FB9D85E16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456CD59B-BD54-489B-99F2-5D2F534DAE95}" type="datetime1">
              <a:rPr lang="en-US"/>
              <a:pPr>
                <a:defRPr/>
              </a:pPr>
              <a:t>9/7/2018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2362E2-5554-4CAB-ADF8-207AA35C0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D2AA72-AD48-4537-B24E-EE52BDFAF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fld id="{913D3700-77C0-4855-8A92-9BB0D58F3C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2128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5" descr="42-19733431.jpg">
            <a:extLst>
              <a:ext uri="{FF2B5EF4-FFF2-40B4-BE49-F238E27FC236}">
                <a16:creationId xmlns:a16="http://schemas.microsoft.com/office/drawing/2014/main" id="{E4FFC601-F1AB-42FE-9925-D2AA1611C2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6350"/>
            <a:ext cx="9145588" cy="685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55D28B1B-027C-4E72-8CAF-DD8F5252BBB2}"/>
              </a:ext>
            </a:extLst>
          </p:cNvPr>
          <p:cNvSpPr/>
          <p:nvPr userDrawn="1"/>
        </p:nvSpPr>
        <p:spPr>
          <a:xfrm>
            <a:off x="0" y="3200400"/>
            <a:ext cx="5713413" cy="609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D15E081-D83A-452A-BA81-91AED2D5323D}"/>
              </a:ext>
            </a:extLst>
          </p:cNvPr>
          <p:cNvSpPr/>
          <p:nvPr userDrawn="1"/>
        </p:nvSpPr>
        <p:spPr>
          <a:xfrm>
            <a:off x="0" y="3962400"/>
            <a:ext cx="6629400" cy="609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A3EE15F-17B3-467E-B486-A2B81DECA592}"/>
              </a:ext>
            </a:extLst>
          </p:cNvPr>
          <p:cNvSpPr/>
          <p:nvPr userDrawn="1"/>
        </p:nvSpPr>
        <p:spPr>
          <a:xfrm>
            <a:off x="0" y="4724400"/>
            <a:ext cx="4572000" cy="6096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9" name="Picture 21" descr="tru_logo_4cp_pos_noTM.png">
            <a:extLst>
              <a:ext uri="{FF2B5EF4-FFF2-40B4-BE49-F238E27FC236}">
                <a16:creationId xmlns:a16="http://schemas.microsoft.com/office/drawing/2014/main" id="{CE7DEBFF-7BEB-4DED-B89A-2056DD5508B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28600"/>
            <a:ext cx="3041650" cy="123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304800" y="3200400"/>
            <a:ext cx="5419725" cy="609600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ct val="100000"/>
              </a:lnSpc>
              <a:spcAft>
                <a:spcPts val="1800"/>
              </a:spcAft>
              <a:defRPr sz="2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0"/>
          </p:nvPr>
        </p:nvSpPr>
        <p:spPr>
          <a:xfrm>
            <a:off x="304800" y="3962400"/>
            <a:ext cx="6324600" cy="609600"/>
          </a:xfrm>
        </p:spPr>
        <p:txBody>
          <a:bodyPr anchor="ctr">
            <a:normAutofit/>
          </a:bodyPr>
          <a:lstStyle>
            <a:lvl1pPr>
              <a:buNone/>
              <a:defRPr sz="2200" b="1" i="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buNone/>
              <a:defRPr>
                <a:solidFill>
                  <a:schemeClr val="bg1"/>
                </a:solidFill>
                <a:latin typeface="Gotham Bold" pitchFamily="50" charset="0"/>
                <a:cs typeface="Gotham Bold" pitchFamily="50" charset="0"/>
              </a:defRPr>
            </a:lvl2pPr>
            <a:lvl3pPr>
              <a:buNone/>
              <a:defRPr>
                <a:solidFill>
                  <a:schemeClr val="bg1"/>
                </a:solidFill>
                <a:latin typeface="Gotham Bold" pitchFamily="50" charset="0"/>
                <a:cs typeface="Gotham Bold" pitchFamily="50" charset="0"/>
              </a:defRPr>
            </a:lvl3pPr>
            <a:lvl4pPr>
              <a:buNone/>
              <a:defRPr>
                <a:solidFill>
                  <a:schemeClr val="bg1"/>
                </a:solidFill>
                <a:latin typeface="Gotham Bold" pitchFamily="50" charset="0"/>
                <a:cs typeface="Gotham Bold" pitchFamily="50" charset="0"/>
              </a:defRPr>
            </a:lvl4pPr>
            <a:lvl5pPr>
              <a:buNone/>
              <a:defRPr>
                <a:solidFill>
                  <a:schemeClr val="bg1"/>
                </a:solidFill>
                <a:latin typeface="Gotham Bold" pitchFamily="50" charset="0"/>
                <a:cs typeface="Gotham Bold" pitchFamily="50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1"/>
          </p:nvPr>
        </p:nvSpPr>
        <p:spPr>
          <a:xfrm>
            <a:off x="304800" y="4724400"/>
            <a:ext cx="4267200" cy="609600"/>
          </a:xfrm>
        </p:spPr>
        <p:txBody>
          <a:bodyPr anchor="ctr"/>
          <a:lstStyle>
            <a:lvl1pPr>
              <a:buNone/>
              <a:defRPr sz="16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9172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5" descr="tru_logo_4cp_pos_noTM.png">
            <a:extLst>
              <a:ext uri="{FF2B5EF4-FFF2-40B4-BE49-F238E27FC236}">
                <a16:creationId xmlns:a16="http://schemas.microsoft.com/office/drawing/2014/main" id="{60537810-5C5D-49C3-83DE-D983A57A5AE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15900"/>
            <a:ext cx="3041650" cy="123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62830A5-5F7C-4BD0-9637-B2717E519535}"/>
              </a:ext>
            </a:extLst>
          </p:cNvPr>
          <p:cNvSpPr/>
          <p:nvPr userDrawn="1"/>
        </p:nvSpPr>
        <p:spPr>
          <a:xfrm>
            <a:off x="0" y="3200400"/>
            <a:ext cx="5713413" cy="609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41DE5B0-5F21-4657-A95E-A1DF825BB81E}"/>
              </a:ext>
            </a:extLst>
          </p:cNvPr>
          <p:cNvSpPr/>
          <p:nvPr userDrawn="1"/>
        </p:nvSpPr>
        <p:spPr>
          <a:xfrm>
            <a:off x="0" y="3962400"/>
            <a:ext cx="6629400" cy="609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593F009-90DC-41CF-8B6B-28BAD1C03BD0}"/>
              </a:ext>
            </a:extLst>
          </p:cNvPr>
          <p:cNvSpPr/>
          <p:nvPr userDrawn="1"/>
        </p:nvSpPr>
        <p:spPr>
          <a:xfrm>
            <a:off x="0" y="4724400"/>
            <a:ext cx="4572000" cy="6096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Title 17"/>
          <p:cNvSpPr>
            <a:spLocks noGrp="1"/>
          </p:cNvSpPr>
          <p:nvPr>
            <p:ph type="title"/>
          </p:nvPr>
        </p:nvSpPr>
        <p:spPr>
          <a:xfrm>
            <a:off x="304800" y="3200400"/>
            <a:ext cx="5410200" cy="609600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ct val="100000"/>
              </a:lnSpc>
              <a:spcAft>
                <a:spcPts val="1800"/>
              </a:spcAft>
              <a:defRPr sz="2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21"/>
          <p:cNvSpPr>
            <a:spLocks noGrp="1"/>
          </p:cNvSpPr>
          <p:nvPr>
            <p:ph type="body" sz="quarter" idx="10"/>
          </p:nvPr>
        </p:nvSpPr>
        <p:spPr>
          <a:xfrm>
            <a:off x="304800" y="3962400"/>
            <a:ext cx="6324600" cy="609600"/>
          </a:xfrm>
        </p:spPr>
        <p:txBody>
          <a:bodyPr anchor="ctr">
            <a:normAutofit/>
          </a:bodyPr>
          <a:lstStyle>
            <a:lvl1pPr>
              <a:buNone/>
              <a:defRPr sz="2200" b="1" i="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buNone/>
              <a:defRPr>
                <a:solidFill>
                  <a:schemeClr val="bg1"/>
                </a:solidFill>
                <a:latin typeface="Gotham Bold" pitchFamily="50" charset="0"/>
                <a:cs typeface="Gotham Bold" pitchFamily="50" charset="0"/>
              </a:defRPr>
            </a:lvl2pPr>
            <a:lvl3pPr>
              <a:buNone/>
              <a:defRPr>
                <a:solidFill>
                  <a:schemeClr val="bg1"/>
                </a:solidFill>
                <a:latin typeface="Gotham Bold" pitchFamily="50" charset="0"/>
                <a:cs typeface="Gotham Bold" pitchFamily="50" charset="0"/>
              </a:defRPr>
            </a:lvl3pPr>
            <a:lvl4pPr>
              <a:buNone/>
              <a:defRPr>
                <a:solidFill>
                  <a:schemeClr val="bg1"/>
                </a:solidFill>
                <a:latin typeface="Gotham Bold" pitchFamily="50" charset="0"/>
                <a:cs typeface="Gotham Bold" pitchFamily="50" charset="0"/>
              </a:defRPr>
            </a:lvl4pPr>
            <a:lvl5pPr>
              <a:buNone/>
              <a:defRPr>
                <a:solidFill>
                  <a:schemeClr val="bg1"/>
                </a:solidFill>
                <a:latin typeface="Gotham Bold" pitchFamily="50" charset="0"/>
                <a:cs typeface="Gotham Bold" pitchFamily="50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23"/>
          <p:cNvSpPr>
            <a:spLocks noGrp="1"/>
          </p:cNvSpPr>
          <p:nvPr>
            <p:ph type="body" sz="quarter" idx="11"/>
          </p:nvPr>
        </p:nvSpPr>
        <p:spPr>
          <a:xfrm>
            <a:off x="304800" y="4724400"/>
            <a:ext cx="4267200" cy="609600"/>
          </a:xfrm>
        </p:spPr>
        <p:txBody>
          <a:bodyPr anchor="ctr"/>
          <a:lstStyle>
            <a:lvl1pPr>
              <a:buNone/>
              <a:defRPr sz="16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59625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143000"/>
            <a:ext cx="7924800" cy="4800600"/>
          </a:xfrm>
        </p:spPr>
        <p:txBody>
          <a:bodyPr/>
          <a:lstStyle>
            <a:lvl1pPr>
              <a:buClr>
                <a:schemeClr val="tx2"/>
              </a:buClr>
              <a:defRPr>
                <a:latin typeface="+mn-lt"/>
                <a:cs typeface="Arial"/>
              </a:defRPr>
            </a:lvl1pPr>
            <a:lvl2pPr>
              <a:buClr>
                <a:schemeClr val="tx2"/>
              </a:buClr>
              <a:defRPr>
                <a:latin typeface="+mn-lt"/>
                <a:cs typeface="Arial"/>
              </a:defRPr>
            </a:lvl2pPr>
            <a:lvl3pPr>
              <a:buClr>
                <a:schemeClr val="tx2"/>
              </a:buClr>
              <a:defRPr>
                <a:latin typeface="+mn-lt"/>
                <a:cs typeface="Arial"/>
              </a:defRPr>
            </a:lvl3pPr>
            <a:lvl4pPr>
              <a:buClr>
                <a:schemeClr val="tx2"/>
              </a:buClr>
              <a:defRPr>
                <a:latin typeface="+mn-lt"/>
                <a:cs typeface="Arial"/>
              </a:defRPr>
            </a:lvl4pPr>
            <a:lvl5pPr>
              <a:buClr>
                <a:schemeClr val="tx2"/>
              </a:buClr>
              <a:defRPr>
                <a:latin typeface="+mn-lt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7"/>
          <p:cNvSpPr>
            <a:spLocks noGrp="1"/>
          </p:cNvSpPr>
          <p:nvPr>
            <p:ph type="title"/>
          </p:nvPr>
        </p:nvSpPr>
        <p:spPr>
          <a:xfrm>
            <a:off x="762000" y="76200"/>
            <a:ext cx="7924800" cy="762000"/>
          </a:xfrm>
          <a:prstGeom prst="rect">
            <a:avLst/>
          </a:prstGeom>
        </p:spPr>
        <p:txBody>
          <a:bodyPr anchor="ctr"/>
          <a:lstStyle>
            <a:lvl1pPr algn="l">
              <a:defRPr sz="2400" b="0" i="0">
                <a:solidFill>
                  <a:schemeClr val="accent1"/>
                </a:solidFill>
                <a:latin typeface="+mj-lt"/>
                <a:cs typeface="Times New Roman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D7D3D76-C587-4EA1-8491-1951D4AB5D0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55D081A-CADA-4F43-A14E-E998DE4204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2949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Foot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7"/>
          <p:cNvSpPr>
            <a:spLocks noGrp="1"/>
          </p:cNvSpPr>
          <p:nvPr>
            <p:ph type="title"/>
          </p:nvPr>
        </p:nvSpPr>
        <p:spPr>
          <a:xfrm>
            <a:off x="762000" y="76200"/>
            <a:ext cx="7924800" cy="762000"/>
          </a:xfrm>
          <a:prstGeom prst="rect">
            <a:avLst/>
          </a:prstGeom>
        </p:spPr>
        <p:txBody>
          <a:bodyPr anchor="ctr"/>
          <a:lstStyle>
            <a:lvl1pPr algn="l">
              <a:defRPr sz="2400" b="0" i="0">
                <a:solidFill>
                  <a:schemeClr val="accent1"/>
                </a:solidFill>
                <a:latin typeface="+mj-lt"/>
                <a:cs typeface="Times New Roman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3C40C3D6-2930-4D68-9215-2F8691ABFC4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E5FE5D2-43F2-4DB5-8272-D11DA09029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4048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Title or Content, Foot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5F6CD83-614C-44F5-9D2E-053E0A417574}"/>
              </a:ext>
            </a:extLst>
          </p:cNvPr>
          <p:cNvSpPr/>
          <p:nvPr userDrawn="1"/>
        </p:nvSpPr>
        <p:spPr>
          <a:xfrm>
            <a:off x="0" y="0"/>
            <a:ext cx="25908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2AC97ED6-B0A5-4BEE-BD02-C5180A52C71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5A65CF7-768A-4388-B3B9-C4DCDC6E8F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5144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143001"/>
            <a:ext cx="3886200" cy="48006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2000" y="76200"/>
            <a:ext cx="7924800" cy="762000"/>
          </a:xfrm>
          <a:prstGeom prst="rect">
            <a:avLst/>
          </a:prstGeom>
        </p:spPr>
        <p:txBody>
          <a:bodyPr anchor="ctr"/>
          <a:lstStyle>
            <a:lvl1pPr algn="l">
              <a:defRPr sz="2400" b="0" i="0">
                <a:solidFill>
                  <a:schemeClr val="accent1"/>
                </a:solidFill>
                <a:latin typeface="+mj-lt"/>
                <a:cs typeface="Times New Roman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0"/>
          </p:nvPr>
        </p:nvSpPr>
        <p:spPr>
          <a:xfrm>
            <a:off x="4800600" y="1143001"/>
            <a:ext cx="3886200" cy="48006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A86BD2A-2D6C-44BC-B7D5-17DFCE7FC3C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6B604A0-C4CB-4A1C-9452-61DCAFC7BA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0318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143000"/>
            <a:ext cx="38862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  <a:latin typeface="+mj-lt"/>
                <a:cs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0" y="1782762"/>
            <a:ext cx="3886200" cy="416083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7"/>
          <p:cNvSpPr>
            <a:spLocks noGrp="1"/>
          </p:cNvSpPr>
          <p:nvPr>
            <p:ph type="title"/>
          </p:nvPr>
        </p:nvSpPr>
        <p:spPr>
          <a:xfrm>
            <a:off x="762000" y="76200"/>
            <a:ext cx="7924800" cy="762000"/>
          </a:xfrm>
          <a:prstGeom prst="rect">
            <a:avLst/>
          </a:prstGeom>
        </p:spPr>
        <p:txBody>
          <a:bodyPr anchor="ctr"/>
          <a:lstStyle>
            <a:lvl1pPr algn="l">
              <a:defRPr sz="2400" b="0" i="0">
                <a:solidFill>
                  <a:schemeClr val="accent1"/>
                </a:solidFill>
                <a:latin typeface="+mj-lt"/>
                <a:cs typeface="Times New Roman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2"/>
          </p:nvPr>
        </p:nvSpPr>
        <p:spPr>
          <a:xfrm>
            <a:off x="4800600" y="1143000"/>
            <a:ext cx="38862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  <a:latin typeface="+mj-lt"/>
                <a:cs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Content Placeholder 3"/>
          <p:cNvSpPr>
            <a:spLocks noGrp="1"/>
          </p:cNvSpPr>
          <p:nvPr>
            <p:ph sz="half" idx="13"/>
          </p:nvPr>
        </p:nvSpPr>
        <p:spPr>
          <a:xfrm>
            <a:off x="4800600" y="1782762"/>
            <a:ext cx="3886200" cy="416083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8B3086D-0044-4070-9CC5-D72389628B6A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A27CD9F8-6894-4E6B-9E5A-21C48606F1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2109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C1E096-F840-4CC7-877A-00566DAA5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752B5A5D-5976-444C-AA5E-E9552DE1BF46}" type="datetime1">
              <a:rPr lang="en-US"/>
              <a:pPr>
                <a:defRPr/>
              </a:pPr>
              <a:t>9/7/2018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B478C9-7776-4134-A2D0-CAD72A63B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2271E9-AD92-415E-AA13-32261AB89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fld id="{3992D690-CBF1-48BF-9C21-CB2B0563DC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7731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DB56E152-5FA1-4C24-8BB8-CEF9608D36D7}"/>
              </a:ext>
            </a:extLst>
          </p:cNvPr>
          <p:cNvSpPr/>
          <p:nvPr/>
        </p:nvSpPr>
        <p:spPr>
          <a:xfrm>
            <a:off x="8686800" y="6400800"/>
            <a:ext cx="457200" cy="228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FEFEBD2F-54B9-4AA2-AE7C-414599F0BB9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762000" y="1143000"/>
            <a:ext cx="79248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8A3EDF-CDB2-49A7-81DF-A868754D29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400800"/>
            <a:ext cx="533400" cy="2286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fld id="{135A6F1B-8FCD-41D4-8EC1-CCE6958B0958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10" descr="tru_logo_4cp_pos_noTM.png">
            <a:extLst>
              <a:ext uri="{FF2B5EF4-FFF2-40B4-BE49-F238E27FC236}">
                <a16:creationId xmlns:a16="http://schemas.microsoft.com/office/drawing/2014/main" id="{C8C5BE6E-89E8-4605-8195-19D39812AC9F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019800"/>
            <a:ext cx="20701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30" name="Group 14">
            <a:extLst>
              <a:ext uri="{FF2B5EF4-FFF2-40B4-BE49-F238E27FC236}">
                <a16:creationId xmlns:a16="http://schemas.microsoft.com/office/drawing/2014/main" id="{A700F634-190B-465B-A95C-1213887A8F1C}"/>
              </a:ext>
            </a:extLst>
          </p:cNvPr>
          <p:cNvGrpSpPr>
            <a:grpSpLocks/>
          </p:cNvGrpSpPr>
          <p:nvPr/>
        </p:nvGrpSpPr>
        <p:grpSpPr bwMode="auto">
          <a:xfrm>
            <a:off x="0" y="187325"/>
            <a:ext cx="609600" cy="484188"/>
            <a:chOff x="0" y="187960"/>
            <a:chExt cx="609600" cy="483701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8975C1F-4936-4B48-9D7A-037B6B36B5B7}"/>
                </a:ext>
              </a:extLst>
            </p:cNvPr>
            <p:cNvSpPr/>
            <p:nvPr userDrawn="1"/>
          </p:nvSpPr>
          <p:spPr>
            <a:xfrm>
              <a:off x="0" y="187960"/>
              <a:ext cx="304800" cy="15224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9EDD2967-0B29-47DB-8B9F-1B5305A72556}"/>
                </a:ext>
              </a:extLst>
            </p:cNvPr>
            <p:cNvSpPr/>
            <p:nvPr userDrawn="1"/>
          </p:nvSpPr>
          <p:spPr>
            <a:xfrm>
              <a:off x="0" y="351309"/>
              <a:ext cx="609600" cy="15224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1EDC549-1087-4E51-B8C9-41C88B89A2CA}"/>
                </a:ext>
              </a:extLst>
            </p:cNvPr>
            <p:cNvSpPr/>
            <p:nvPr userDrawn="1"/>
          </p:nvSpPr>
          <p:spPr>
            <a:xfrm>
              <a:off x="0" y="519414"/>
              <a:ext cx="457200" cy="152247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002060"/>
                </a:solidFill>
              </a:endParaRPr>
            </a:p>
          </p:txBody>
        </p:sp>
      </p:grpSp>
      <p:sp>
        <p:nvSpPr>
          <p:cNvPr id="1031" name="TextBox 16">
            <a:extLst>
              <a:ext uri="{FF2B5EF4-FFF2-40B4-BE49-F238E27FC236}">
                <a16:creationId xmlns:a16="http://schemas.microsoft.com/office/drawing/2014/main" id="{3F05D1E4-C11C-4D75-8CB7-3AF1576BB4D8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8124031" y="5439569"/>
            <a:ext cx="1766888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600">
                <a:sym typeface="Symbol" charset="0"/>
              </a:rPr>
              <a:t>2012 Truven Health Analytics Inc.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59" r:id="rId1"/>
    <p:sldLayoutId id="2147485160" r:id="rId2"/>
    <p:sldLayoutId id="2147485161" r:id="rId3"/>
    <p:sldLayoutId id="2147485155" r:id="rId4"/>
    <p:sldLayoutId id="2147485156" r:id="rId5"/>
    <p:sldLayoutId id="2147485162" r:id="rId6"/>
    <p:sldLayoutId id="2147485157" r:id="rId7"/>
    <p:sldLayoutId id="2147485158" r:id="rId8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ts val="600"/>
        </a:spcBef>
        <a:spcAft>
          <a:spcPts val="600"/>
        </a:spcAft>
        <a:buClr>
          <a:schemeClr val="tx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MS PGothic" pitchFamily="34" charset="-128"/>
          <a:cs typeface="Arial"/>
        </a:defRPr>
      </a:lvl1pPr>
      <a:lvl2pPr marL="742950" indent="-285750" algn="l" rtl="0" eaLnBrk="0" fontAlgn="base" hangingPunct="0">
        <a:spcBef>
          <a:spcPts val="600"/>
        </a:spcBef>
        <a:spcAft>
          <a:spcPts val="600"/>
        </a:spcAft>
        <a:buClr>
          <a:schemeClr val="tx2"/>
        </a:buClr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MS PGothic" pitchFamily="34" charset="-128"/>
          <a:cs typeface="Arial"/>
        </a:defRPr>
      </a:lvl2pPr>
      <a:lvl3pPr marL="1143000" indent="-228600" algn="l" rtl="0" eaLnBrk="0" fontAlgn="base" hangingPunct="0">
        <a:spcBef>
          <a:spcPts val="600"/>
        </a:spcBef>
        <a:spcAft>
          <a:spcPts val="600"/>
        </a:spcAft>
        <a:buClr>
          <a:schemeClr val="tx2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MS PGothic" pitchFamily="34" charset="-128"/>
          <a:cs typeface="Arial"/>
        </a:defRPr>
      </a:lvl3pPr>
      <a:lvl4pPr marL="1600200" indent="-228600" algn="l" rtl="0" eaLnBrk="0" fontAlgn="base" hangingPunct="0">
        <a:spcBef>
          <a:spcPts val="600"/>
        </a:spcBef>
        <a:spcAft>
          <a:spcPts val="600"/>
        </a:spcAft>
        <a:buClr>
          <a:schemeClr val="tx2"/>
        </a:buClr>
        <a:buSzPct val="10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MS PGothic" pitchFamily="34" charset="-128"/>
          <a:cs typeface="Arial"/>
        </a:defRPr>
      </a:lvl4pPr>
      <a:lvl5pPr marL="2057400" indent="-228600" algn="l" rtl="0" eaLnBrk="0" fontAlgn="base" hangingPunct="0">
        <a:spcBef>
          <a:spcPts val="600"/>
        </a:spcBef>
        <a:spcAft>
          <a:spcPts val="600"/>
        </a:spcAft>
        <a:buClr>
          <a:schemeClr val="tx2"/>
        </a:buClr>
        <a:buFont typeface="Wingdings" panose="05000000000000000000" pitchFamily="2" charset="2"/>
        <a:buChar char="§"/>
        <a:defRPr sz="1200" kern="1200">
          <a:solidFill>
            <a:schemeClr val="tx1"/>
          </a:solidFill>
          <a:latin typeface="+mn-lt"/>
          <a:ea typeface="MS PGothic" pitchFamily="34" charset="-128"/>
          <a:cs typeface="Arial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4AEE6CE5-1987-4DC6-90A2-685790B2FE4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681A27A0-AEFF-484A-8C7E-E080CC3D548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2166938" y="1992313"/>
            <a:ext cx="4862512" cy="267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134701-294E-41C9-9FB4-FC8BC5FF62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457200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C24664E5-7A06-4CA7-B98F-B534CC77926B}" type="datetime1">
              <a:rPr lang="en-US"/>
              <a:pPr>
                <a:defRPr/>
              </a:pPr>
              <a:t>9/7/2018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A17CD7-F51E-4C6E-B20C-BCDE7672B0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DBED8B-17C0-4D24-BEAA-CD97B0563A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705600" y="6469063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457200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B69041D6-06A4-4F0B-896A-7D9D1C7597E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4" r:id="rId2"/>
    <p:sldLayoutId id="2147485165" r:id="rId3"/>
    <p:sldLayoutId id="2147485166" r:id="rId4"/>
    <p:sldLayoutId id="2147485167" r:id="rId5"/>
    <p:sldLayoutId id="2147485168" r:id="rId6"/>
    <p:sldLayoutId id="2147485169" r:id="rId7"/>
    <p:sldLayoutId id="2147485170" r:id="rId8"/>
    <p:sldLayoutId id="2147485171" r:id="rId9"/>
    <p:sldLayoutId id="2147485172" r:id="rId10"/>
    <p:sldLayoutId id="2147485173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800" b="1" kern="1200">
          <a:solidFill>
            <a:schemeClr val="bg1"/>
          </a:solidFill>
          <a:latin typeface="Times New Roman" panose="02020603050405020304" pitchFamily="18" charset="0"/>
          <a:ea typeface="MS PGothic" pitchFamily="34" charset="-128"/>
          <a:cs typeface="Times New Roman" panose="02020603050405020304" pitchFamily="18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Times New Roman" charset="0"/>
          <a:ea typeface="MS PGothic" pitchFamily="34" charset="-128"/>
          <a:cs typeface="Times New Roman" pitchFamily="18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Times New Roman" charset="0"/>
          <a:ea typeface="MS PGothic" pitchFamily="34" charset="-128"/>
          <a:cs typeface="Times New Roman" pitchFamily="18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Times New Roman" charset="0"/>
          <a:ea typeface="MS PGothic" pitchFamily="34" charset="-128"/>
          <a:cs typeface="Times New Roman" pitchFamily="18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Times New Roman" charset="0"/>
          <a:ea typeface="MS PGothic" pitchFamily="34" charset="-128"/>
          <a:cs typeface="Times New Roman" pitchFamily="18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Myriad Pro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Myriad Pro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Myriad Pro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Myriad Pro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Times New Roman" panose="02020603050405020304" pitchFamily="18" charset="0"/>
          <a:ea typeface="MS PGothic" pitchFamily="34" charset="-128"/>
          <a:cs typeface="Times New Roman" panose="02020603050405020304" pitchFamily="18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2"/>
          </a:solidFill>
          <a:latin typeface="Times New Roman" panose="02020603050405020304" pitchFamily="18" charset="0"/>
          <a:ea typeface="MS PGothic" pitchFamily="34" charset="-128"/>
          <a:cs typeface="Times New Roman" panose="02020603050405020304" pitchFamily="18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Times New Roman" panose="02020603050405020304" pitchFamily="18" charset="0"/>
          <a:ea typeface="MS PGothic" pitchFamily="34" charset="-128"/>
          <a:cs typeface="Times New Roman" panose="02020603050405020304" pitchFamily="18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2"/>
          </a:solidFill>
          <a:latin typeface="Times New Roman" panose="02020603050405020304" pitchFamily="18" charset="0"/>
          <a:ea typeface="MS PGothic" pitchFamily="34" charset="-128"/>
          <a:cs typeface="Times New Roman" panose="02020603050405020304" pitchFamily="18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400" kern="1200">
          <a:solidFill>
            <a:schemeClr val="tx1"/>
          </a:solidFill>
          <a:latin typeface="Times New Roman" panose="02020603050405020304" pitchFamily="18" charset="0"/>
          <a:ea typeface="MS PGothic" pitchFamily="34" charset="-128"/>
          <a:cs typeface="Times New Roman" panose="02020603050405020304" pitchFamily="18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Hcbs@cms.hhs.gov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Relationship Id="rId4" Type="http://schemas.openxmlformats.org/officeDocument/2006/relationships/hyperlink" Target="https://www.,edicaid.gov/medicaid/hcbs/training/index.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dicaid.gov/medicaid/hcbs/training/index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1" descr="The Centers for Medicare and Medicaid Services Logo.">
            <a:extLst>
              <a:ext uri="{FF2B5EF4-FFF2-40B4-BE49-F238E27FC236}">
                <a16:creationId xmlns:a16="http://schemas.microsoft.com/office/drawing/2014/main" id="{9BBAD576-848C-4076-92F3-630A9B3F3F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163988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Title 1">
            <a:extLst>
              <a:ext uri="{FF2B5EF4-FFF2-40B4-BE49-F238E27FC236}">
                <a16:creationId xmlns:a16="http://schemas.microsoft.com/office/drawing/2014/main" id="{65C921ED-87B6-4139-8900-880ECF5A75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9700" y="1219200"/>
            <a:ext cx="8874125" cy="1470025"/>
          </a:xfrm>
        </p:spPr>
        <p:txBody>
          <a:bodyPr/>
          <a:lstStyle/>
          <a:p>
            <a:br>
              <a:rPr lang="en-US" altLang="en-US" sz="3200">
                <a:solidFill>
                  <a:schemeClr val="tx2"/>
                </a:solidFill>
                <a:latin typeface="Myriad Pro" charset="0"/>
              </a:rPr>
            </a:br>
            <a:r>
              <a:rPr lang="en-US" altLang="en-US" sz="3200">
                <a:solidFill>
                  <a:schemeClr val="tx2"/>
                </a:solidFill>
                <a:latin typeface="Myriad Pro" charset="0"/>
              </a:rPr>
              <a:t>Communication with Beneficiaries and Resolution of Beneficiary Concerns</a:t>
            </a:r>
          </a:p>
        </p:txBody>
      </p:sp>
      <p:pic>
        <p:nvPicPr>
          <p:cNvPr id="18436" name="Picture 6" descr="Image of a doctor's stethoscope">
            <a:extLst>
              <a:ext uri="{FF2B5EF4-FFF2-40B4-BE49-F238E27FC236}">
                <a16:creationId xmlns:a16="http://schemas.microsoft.com/office/drawing/2014/main" id="{296AC264-BF20-431C-852F-C262843AE78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8" y="3095625"/>
            <a:ext cx="1525587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Picture 5" descr="a doctor treating a child">
            <a:extLst>
              <a:ext uri="{FF2B5EF4-FFF2-40B4-BE49-F238E27FC236}">
                <a16:creationId xmlns:a16="http://schemas.microsoft.com/office/drawing/2014/main" id="{6F6F5DF4-38B1-4EC3-8D15-C1D9136BDB0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63" y="4403725"/>
            <a:ext cx="1543050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Picture 7" descr="a doctor writing a prescription">
            <a:extLst>
              <a:ext uri="{FF2B5EF4-FFF2-40B4-BE49-F238E27FC236}">
                <a16:creationId xmlns:a16="http://schemas.microsoft.com/office/drawing/2014/main" id="{1C4955E7-F09E-4545-B7FB-5E14184CF82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63" y="5611813"/>
            <a:ext cx="15430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9" name="Title 1">
            <a:extLst>
              <a:ext uri="{FF2B5EF4-FFF2-40B4-BE49-F238E27FC236}">
                <a16:creationId xmlns:a16="http://schemas.microsoft.com/office/drawing/2014/main" id="{55467DE1-1B19-405C-B8A7-D0AF735A39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09800" y="3429000"/>
            <a:ext cx="6629400" cy="608013"/>
          </a:xfrm>
        </p:spPr>
        <p:txBody>
          <a:bodyPr anchor="ctr"/>
          <a:lstStyle/>
          <a:p>
            <a:pPr>
              <a:spcBef>
                <a:spcPct val="0"/>
              </a:spcBef>
            </a:pPr>
            <a:endParaRPr lang="en-US" altLang="en-US" b="1" dirty="0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</a:pPr>
            <a:endParaRPr lang="en-US" altLang="en-US" b="1" dirty="0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</a:pPr>
            <a:endParaRPr lang="en-US" altLang="en-US" b="1" dirty="0">
              <a:solidFill>
                <a:schemeClr val="bg1"/>
              </a:solidFill>
            </a:endParaRPr>
          </a:p>
          <a:p>
            <a:pPr algn="l">
              <a:spcBef>
                <a:spcPct val="0"/>
              </a:spcBef>
            </a:pPr>
            <a:r>
              <a:rPr lang="en-US" altLang="en-US" b="1" dirty="0">
                <a:solidFill>
                  <a:schemeClr val="bg1"/>
                </a:solidFill>
              </a:rPr>
              <a:t>Division of Long-Term Services and Supports</a:t>
            </a:r>
          </a:p>
          <a:p>
            <a:pPr algn="l">
              <a:spcBef>
                <a:spcPct val="0"/>
              </a:spcBef>
            </a:pPr>
            <a:r>
              <a:rPr lang="en-US" altLang="en-US" b="1" dirty="0">
                <a:solidFill>
                  <a:schemeClr val="bg1"/>
                </a:solidFill>
              </a:rPr>
              <a:t>Disabled and Elderly Health Programs Group</a:t>
            </a:r>
          </a:p>
          <a:p>
            <a:pPr algn="l">
              <a:spcBef>
                <a:spcPct val="0"/>
              </a:spcBef>
            </a:pPr>
            <a:r>
              <a:rPr lang="en-US" altLang="en-US" b="1" dirty="0">
                <a:solidFill>
                  <a:schemeClr val="bg1"/>
                </a:solidFill>
              </a:rPr>
              <a:t>Center for Medicaid and CHIP Services</a:t>
            </a:r>
          </a:p>
          <a:p>
            <a:pPr algn="l">
              <a:spcBef>
                <a:spcPct val="0"/>
              </a:spcBef>
            </a:pPr>
            <a:endParaRPr lang="en-US" altLang="en-US" b="1" dirty="0">
              <a:solidFill>
                <a:schemeClr val="bg1"/>
              </a:solidFill>
            </a:endParaRPr>
          </a:p>
          <a:p>
            <a:pPr algn="l">
              <a:spcBef>
                <a:spcPct val="0"/>
              </a:spcBef>
            </a:pPr>
            <a:r>
              <a:rPr lang="en-US" altLang="en-US" b="1" dirty="0">
                <a:solidFill>
                  <a:schemeClr val="bg1"/>
                </a:solidFill>
              </a:rPr>
              <a:t>Module 3 Resources: Communication with Beneficiaries and Resolution of Beneficiary Concerns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>
            <a:extLst>
              <a:ext uri="{FF2B5EF4-FFF2-40B4-BE49-F238E27FC236}">
                <a16:creationId xmlns:a16="http://schemas.microsoft.com/office/drawing/2014/main" id="{D2098F7C-E8DF-4520-AAFD-DEA10F93A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Resources  (1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3D899A-DD70-4829-B382-B141F9ED13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9100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b="1" dirty="0"/>
              <a:t>Central Office Contact—Division of Long-Term Services and Supports: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b="1" dirty="0"/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en-US" altLang="en-US" b="1" dirty="0">
                <a:hlinkClick r:id="rId3"/>
              </a:rPr>
              <a:t>Hcbs@cms.hhs.gov</a:t>
            </a:r>
            <a:endParaRPr lang="en-US" altLang="en-US" b="1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altLang="en-US" b="1" dirty="0"/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en-US" altLang="en-US" b="1" dirty="0"/>
              <a:t>HCBS Guidance/Settings: </a:t>
            </a:r>
            <a:r>
              <a:rPr lang="en-US" altLang="en-US" dirty="0"/>
              <a:t>CMS Statewide Transition Plan Toolkit for Alignment with the Home and Community-Based Services (HCBS) Final Regulation’s Setting Requirements, dated September 5, 2014.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dirty="0">
                <a:hlinkClick r:id="rId4"/>
              </a:rPr>
              <a:t>https://www.medicaid.gov/medicaid/hcbs/training/index.tml</a:t>
            </a:r>
            <a:endParaRPr lang="en-US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b="1" dirty="0"/>
          </a:p>
        </p:txBody>
      </p:sp>
      <p:sp>
        <p:nvSpPr>
          <p:cNvPr id="41988" name="Slide Number Placeholder 3">
            <a:extLst>
              <a:ext uri="{FF2B5EF4-FFF2-40B4-BE49-F238E27FC236}">
                <a16:creationId xmlns:a16="http://schemas.microsoft.com/office/drawing/2014/main" id="{C12ECBF2-B07B-493D-B8A1-7A63C86A3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DAC271D-F279-495E-87C5-19E2655A57A9}" type="slidenum">
              <a:rPr lang="en-US" altLang="en-US" sz="1200">
                <a:solidFill>
                  <a:srgbClr val="898989"/>
                </a:solidFill>
                <a:latin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>
            <a:extLst>
              <a:ext uri="{FF2B5EF4-FFF2-40B4-BE49-F238E27FC236}">
                <a16:creationId xmlns:a16="http://schemas.microsoft.com/office/drawing/2014/main" id="{29759222-770E-4BFD-B5C9-76086838A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Resources (2 of 2)</a:t>
            </a:r>
          </a:p>
        </p:txBody>
      </p:sp>
      <p:sp>
        <p:nvSpPr>
          <p:cNvPr id="43011" name="Content Placeholder 2">
            <a:extLst>
              <a:ext uri="{FF2B5EF4-FFF2-40B4-BE49-F238E27FC236}">
                <a16:creationId xmlns:a16="http://schemas.microsoft.com/office/drawing/2014/main" id="{784D4A3C-9517-4417-B1DE-EC799619E9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endParaRPr lang="en-US" altLang="en-US" sz="1100" b="1" dirty="0">
              <a:solidFill>
                <a:prstClr val="black"/>
              </a:solidFill>
              <a:latin typeface="Calibri"/>
            </a:endParaRP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en-US" b="1" dirty="0"/>
              <a:t>HCBS Training Series:</a:t>
            </a:r>
            <a:r>
              <a:rPr lang="en-US" dirty="0"/>
              <a:t> Monitoring of Compliance with Home and Community-Based Settings Requirements, presentation dated March 9, 2016</a:t>
            </a:r>
            <a:endParaRPr lang="en-US" b="1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altLang="en-US" dirty="0"/>
              <a:t> </a:t>
            </a:r>
            <a:r>
              <a:rPr lang="en-US" altLang="en-US" dirty="0">
                <a:hlinkClick r:id="rId3"/>
              </a:rPr>
              <a:t>https://www.medicaid.gov/medicaid/hcbs/training/index.html</a:t>
            </a:r>
            <a:endParaRPr lang="en-US" altLang="en-US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altLang="en-US" dirty="0"/>
          </a:p>
        </p:txBody>
      </p:sp>
      <p:sp>
        <p:nvSpPr>
          <p:cNvPr id="43012" name="Slide Number Placeholder 3">
            <a:extLst>
              <a:ext uri="{FF2B5EF4-FFF2-40B4-BE49-F238E27FC236}">
                <a16:creationId xmlns:a16="http://schemas.microsoft.com/office/drawing/2014/main" id="{1BC3DB58-8762-4081-BDFC-C59CD030E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F98E812-E1FB-48D5-BBF9-56627A2B1254}" type="slidenum">
              <a:rPr lang="en-US" altLang="en-US" sz="1200">
                <a:solidFill>
                  <a:srgbClr val="898989"/>
                </a:solidFill>
                <a:latin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ruvenHealth_FinalExternal">
  <a:themeElements>
    <a:clrScheme name="TruvenHealth">
      <a:dk1>
        <a:srgbClr val="25282A"/>
      </a:dk1>
      <a:lt1>
        <a:sysClr val="window" lastClr="FFFFFF"/>
      </a:lt1>
      <a:dk2>
        <a:srgbClr val="0C55C5"/>
      </a:dk2>
      <a:lt2>
        <a:srgbClr val="FFFFFF"/>
      </a:lt2>
      <a:accent1>
        <a:srgbClr val="0C55C5"/>
      </a:accent1>
      <a:accent2>
        <a:srgbClr val="49007A"/>
      </a:accent2>
      <a:accent3>
        <a:srgbClr val="230078"/>
      </a:accent3>
      <a:accent4>
        <a:srgbClr val="6EA8E3"/>
      </a:accent4>
      <a:accent5>
        <a:srgbClr val="9E69BC"/>
      </a:accent5>
      <a:accent6>
        <a:srgbClr val="8466BC"/>
      </a:accent6>
      <a:hlink>
        <a:srgbClr val="1A2362"/>
      </a:hlink>
      <a:folHlink>
        <a:srgbClr val="25282A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marL="285750" indent="-285750">
          <a:spcBef>
            <a:spcPts val="600"/>
          </a:spcBef>
          <a:spcAft>
            <a:spcPts val="600"/>
          </a:spcAft>
          <a:buClr>
            <a:schemeClr val="tx2"/>
          </a:buClr>
          <a:buFont typeface="Wingdings" charset="2"/>
          <a:buChar char="§"/>
          <a:defRPr sz="2000" dirty="0">
            <a:cs typeface="Arial"/>
          </a:defRPr>
        </a:defPPr>
      </a:lstStyle>
    </a:txDef>
  </a:objectDefaults>
  <a:extraClrSchemeLst>
    <a:extraClrScheme>
      <a:clrScheme name="TruvenHealth_FinalExternal 1">
        <a:dk1>
          <a:srgbClr val="0C55C5"/>
        </a:dk1>
        <a:lt1>
          <a:srgbClr val="FFFFFF"/>
        </a:lt1>
        <a:dk2>
          <a:srgbClr val="25282A"/>
        </a:dk2>
        <a:lt2>
          <a:srgbClr val="FFFFFF"/>
        </a:lt2>
        <a:accent1>
          <a:srgbClr val="0C55C5"/>
        </a:accent1>
        <a:accent2>
          <a:srgbClr val="49007A"/>
        </a:accent2>
        <a:accent3>
          <a:srgbClr val="ACACAC"/>
        </a:accent3>
        <a:accent4>
          <a:srgbClr val="DADADA"/>
        </a:accent4>
        <a:accent5>
          <a:srgbClr val="AAB4DF"/>
        </a:accent5>
        <a:accent6>
          <a:srgbClr val="41006E"/>
        </a:accent6>
        <a:hlink>
          <a:srgbClr val="1A2362"/>
        </a:hlink>
        <a:folHlink>
          <a:srgbClr val="25282A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152</Words>
  <Application>Microsoft Office PowerPoint</Application>
  <PresentationFormat>On-screen Show (4:3)</PresentationFormat>
  <Paragraphs>25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4" baseType="lpstr">
      <vt:lpstr>MS PGothic</vt:lpstr>
      <vt:lpstr>MS PGothic</vt:lpstr>
      <vt:lpstr>Arial</vt:lpstr>
      <vt:lpstr>Calibri</vt:lpstr>
      <vt:lpstr>Gotham Bold</vt:lpstr>
      <vt:lpstr>Myriad Pro</vt:lpstr>
      <vt:lpstr>Symbol</vt:lpstr>
      <vt:lpstr>Times New Roman</vt:lpstr>
      <vt:lpstr>Wingdings</vt:lpstr>
      <vt:lpstr>TruvenHealth_FinalExternal</vt:lpstr>
      <vt:lpstr>Office Theme</vt:lpstr>
      <vt:lpstr> Communication with Beneficiaries and Resolution of Beneficiary Concerns</vt:lpstr>
      <vt:lpstr>Resources  (1 of 2)</vt:lpstr>
      <vt:lpstr>Resources (2 of 2)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2018-09-07T20:31:29Z</dcterms:created>
  <dcterms:modified xsi:type="dcterms:W3CDTF">2018-09-07T20:43:51Z</dcterms:modified>
</cp:coreProperties>
</file>