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48" r:id="rId1"/>
    <p:sldMasterId id="2147483666" r:id="rId2"/>
  </p:sldMasterIdLst>
  <p:notesMasterIdLst>
    <p:notesMasterId r:id="rId26"/>
  </p:notesMasterIdLst>
  <p:handoutMasterIdLst>
    <p:handoutMasterId r:id="rId27"/>
  </p:handoutMasterIdLst>
  <p:sldIdLst>
    <p:sldId id="300" r:id="rId3"/>
    <p:sldId id="349" r:id="rId4"/>
    <p:sldId id="350" r:id="rId5"/>
    <p:sldId id="351" r:id="rId6"/>
    <p:sldId id="352" r:id="rId7"/>
    <p:sldId id="353" r:id="rId8"/>
    <p:sldId id="450" r:id="rId9"/>
    <p:sldId id="354" r:id="rId10"/>
    <p:sldId id="355" r:id="rId11"/>
    <p:sldId id="356" r:id="rId12"/>
    <p:sldId id="360" r:id="rId13"/>
    <p:sldId id="359" r:id="rId14"/>
    <p:sldId id="358" r:id="rId15"/>
    <p:sldId id="357" r:id="rId16"/>
    <p:sldId id="361" r:id="rId17"/>
    <p:sldId id="362" r:id="rId18"/>
    <p:sldId id="363" r:id="rId19"/>
    <p:sldId id="364" r:id="rId20"/>
    <p:sldId id="365" r:id="rId21"/>
    <p:sldId id="366" r:id="rId22"/>
    <p:sldId id="367" r:id="rId23"/>
    <p:sldId id="449" r:id="rId24"/>
    <p:sldId id="452" r:id="rId25"/>
  </p:sldIdLst>
  <p:sldSz cx="9144000" cy="6858000" type="screen4x3"/>
  <p:notesSz cx="7010400" cy="9296400"/>
  <p:defaultTextStyle>
    <a:defPPr>
      <a:defRPr lang="en-US"/>
    </a:defPPr>
    <a:lvl1pPr algn="l" rtl="0" eaLnBrk="0" fontAlgn="base" hangingPunct="0">
      <a:spcBef>
        <a:spcPct val="0"/>
      </a:spcBef>
      <a:spcAft>
        <a:spcPct val="0"/>
      </a:spcAft>
      <a:defRPr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9">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926" autoAdjust="0"/>
    <p:restoredTop sz="86355" autoAdjust="0"/>
  </p:normalViewPr>
  <p:slideViewPr>
    <p:cSldViewPr>
      <p:cViewPr varScale="1">
        <p:scale>
          <a:sx n="63" d="100"/>
          <a:sy n="63" d="100"/>
        </p:scale>
        <p:origin x="1824" y="60"/>
      </p:cViewPr>
      <p:guideLst>
        <p:guide orient="horz" pos="2160"/>
        <p:guide pos="2880"/>
      </p:guideLst>
    </p:cSldViewPr>
  </p:slideViewPr>
  <p:outlineViewPr>
    <p:cViewPr>
      <p:scale>
        <a:sx n="33" d="100"/>
        <a:sy n="33" d="100"/>
      </p:scale>
      <p:origin x="0" y="-77586"/>
    </p:cViewPr>
  </p:outlineViewPr>
  <p:notesTextViewPr>
    <p:cViewPr>
      <p:scale>
        <a:sx n="100" d="100"/>
        <a:sy n="100" d="100"/>
      </p:scale>
      <p:origin x="0" y="0"/>
    </p:cViewPr>
  </p:notesTextViewPr>
  <p:sorterViewPr>
    <p:cViewPr>
      <p:scale>
        <a:sx n="100" d="100"/>
        <a:sy n="100" d="100"/>
      </p:scale>
      <p:origin x="0" y="582"/>
    </p:cViewPr>
  </p:sorterViewPr>
  <p:notesViewPr>
    <p:cSldViewPr>
      <p:cViewPr varScale="1">
        <p:scale>
          <a:sx n="55" d="100"/>
          <a:sy n="55" d="100"/>
        </p:scale>
        <p:origin x="-2820" y="-78"/>
      </p:cViewPr>
      <p:guideLst>
        <p:guide orient="horz" pos="2928"/>
        <p:guide pos="220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9127F6A5-B2A5-42A0-8B21-B88F81E68E00}"/>
              </a:ext>
            </a:extLst>
          </p:cNvPr>
          <p:cNvSpPr>
            <a:spLocks noGrp="1"/>
          </p:cNvSpPr>
          <p:nvPr>
            <p:ph type="hdr" sz="quarter"/>
          </p:nvPr>
        </p:nvSpPr>
        <p:spPr>
          <a:xfrm>
            <a:off x="0" y="0"/>
            <a:ext cx="3038475" cy="465138"/>
          </a:xfrm>
          <a:prstGeom prst="rect">
            <a:avLst/>
          </a:prstGeom>
        </p:spPr>
        <p:txBody>
          <a:bodyPr vert="horz" lIns="90598" tIns="45299" rIns="90598" bIns="45299" rtlCol="0"/>
          <a:lstStyle>
            <a:lvl1pPr algn="l" eaLnBrk="1" fontAlgn="auto" hangingPunct="1">
              <a:spcBef>
                <a:spcPts val="0"/>
              </a:spcBef>
              <a:spcAft>
                <a:spcPts val="0"/>
              </a:spcAft>
              <a:defRPr sz="1200">
                <a:latin typeface="+mn-lt"/>
                <a:ea typeface="+mn-ea"/>
                <a:cs typeface="+mn-cs"/>
              </a:defRPr>
            </a:lvl1pPr>
          </a:lstStyle>
          <a:p>
            <a:pPr>
              <a:defRPr/>
            </a:pPr>
            <a:endParaRPr lang="en-US"/>
          </a:p>
        </p:txBody>
      </p:sp>
      <p:sp>
        <p:nvSpPr>
          <p:cNvPr id="3" name="Date Placeholder 2">
            <a:extLst>
              <a:ext uri="{FF2B5EF4-FFF2-40B4-BE49-F238E27FC236}">
                <a16:creationId xmlns:a16="http://schemas.microsoft.com/office/drawing/2014/main" id="{873A49BB-F21C-4F35-B725-8DB2AA6149D6}"/>
              </a:ext>
            </a:extLst>
          </p:cNvPr>
          <p:cNvSpPr>
            <a:spLocks noGrp="1"/>
          </p:cNvSpPr>
          <p:nvPr>
            <p:ph type="dt" sz="quarter" idx="1"/>
          </p:nvPr>
        </p:nvSpPr>
        <p:spPr>
          <a:xfrm>
            <a:off x="3970338" y="0"/>
            <a:ext cx="3038475" cy="465138"/>
          </a:xfrm>
          <a:prstGeom prst="rect">
            <a:avLst/>
          </a:prstGeom>
        </p:spPr>
        <p:txBody>
          <a:bodyPr vert="horz" wrap="square" lIns="90598" tIns="45299" rIns="90598" bIns="45299" numCol="1" anchor="t" anchorCtr="0" compatLnSpc="1">
            <a:prstTxWarp prst="textNoShape">
              <a:avLst/>
            </a:prstTxWarp>
          </a:bodyPr>
          <a:lstStyle>
            <a:lvl1pPr algn="r" eaLnBrk="1" hangingPunct="1">
              <a:defRPr sz="1200">
                <a:latin typeface="Calibri" pitchFamily="34" charset="0"/>
              </a:defRPr>
            </a:lvl1pPr>
          </a:lstStyle>
          <a:p>
            <a:pPr>
              <a:defRPr/>
            </a:pPr>
            <a:fld id="{734A5F40-0F73-4D7A-9FE7-EEC450A36C8C}" type="datetimeFigureOut">
              <a:rPr lang="en-US"/>
              <a:pPr>
                <a:defRPr/>
              </a:pPr>
              <a:t>9/7/2018</a:t>
            </a:fld>
            <a:endParaRPr lang="en-US"/>
          </a:p>
        </p:txBody>
      </p:sp>
      <p:sp>
        <p:nvSpPr>
          <p:cNvPr id="4" name="Footer Placeholder 3">
            <a:extLst>
              <a:ext uri="{FF2B5EF4-FFF2-40B4-BE49-F238E27FC236}">
                <a16:creationId xmlns:a16="http://schemas.microsoft.com/office/drawing/2014/main" id="{D2B7FAA6-48F6-4FC8-883C-838B0436B13D}"/>
              </a:ext>
            </a:extLst>
          </p:cNvPr>
          <p:cNvSpPr>
            <a:spLocks noGrp="1"/>
          </p:cNvSpPr>
          <p:nvPr>
            <p:ph type="ftr" sz="quarter" idx="2"/>
          </p:nvPr>
        </p:nvSpPr>
        <p:spPr>
          <a:xfrm>
            <a:off x="0" y="8829675"/>
            <a:ext cx="3038475" cy="465138"/>
          </a:xfrm>
          <a:prstGeom prst="rect">
            <a:avLst/>
          </a:prstGeom>
        </p:spPr>
        <p:txBody>
          <a:bodyPr vert="horz" lIns="90598" tIns="45299" rIns="90598" bIns="45299" rtlCol="0" anchor="b"/>
          <a:lstStyle>
            <a:lvl1pPr algn="l" eaLnBrk="1" fontAlgn="auto" hangingPunct="1">
              <a:spcBef>
                <a:spcPts val="0"/>
              </a:spcBef>
              <a:spcAft>
                <a:spcPts val="0"/>
              </a:spcAft>
              <a:defRPr sz="1200">
                <a:latin typeface="+mn-lt"/>
                <a:ea typeface="+mn-ea"/>
                <a:cs typeface="+mn-cs"/>
              </a:defRPr>
            </a:lvl1pPr>
          </a:lstStyle>
          <a:p>
            <a:pPr>
              <a:defRPr/>
            </a:pPr>
            <a:endParaRPr lang="en-US"/>
          </a:p>
        </p:txBody>
      </p:sp>
      <p:sp>
        <p:nvSpPr>
          <p:cNvPr id="5" name="Slide Number Placeholder 4">
            <a:extLst>
              <a:ext uri="{FF2B5EF4-FFF2-40B4-BE49-F238E27FC236}">
                <a16:creationId xmlns:a16="http://schemas.microsoft.com/office/drawing/2014/main" id="{6463F8D1-1CC5-4D59-AC49-92DF90C31350}"/>
              </a:ext>
            </a:extLst>
          </p:cNvPr>
          <p:cNvSpPr>
            <a:spLocks noGrp="1"/>
          </p:cNvSpPr>
          <p:nvPr>
            <p:ph type="sldNum" sz="quarter" idx="3"/>
          </p:nvPr>
        </p:nvSpPr>
        <p:spPr>
          <a:xfrm>
            <a:off x="3970338" y="8829675"/>
            <a:ext cx="3038475" cy="465138"/>
          </a:xfrm>
          <a:prstGeom prst="rect">
            <a:avLst/>
          </a:prstGeom>
        </p:spPr>
        <p:txBody>
          <a:bodyPr vert="horz" wrap="square" lIns="90598" tIns="45299" rIns="90598" bIns="45299" numCol="1" anchor="b" anchorCtr="0" compatLnSpc="1">
            <a:prstTxWarp prst="textNoShape">
              <a:avLst/>
            </a:prstTxWarp>
          </a:bodyPr>
          <a:lstStyle>
            <a:lvl1pPr algn="r" eaLnBrk="1" hangingPunct="1">
              <a:defRPr sz="1200" smtClean="0">
                <a:latin typeface="Calibri" panose="020F0502020204030204" pitchFamily="34" charset="0"/>
              </a:defRPr>
            </a:lvl1pPr>
          </a:lstStyle>
          <a:p>
            <a:pPr>
              <a:defRPr/>
            </a:pPr>
            <a:fld id="{BD41AE36-BE72-47CC-8614-A28AC462B28D}"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FA5644F1-1A72-44CF-BED2-11D69ED92E88}"/>
              </a:ext>
            </a:extLst>
          </p:cNvPr>
          <p:cNvSpPr>
            <a:spLocks noGrp="1"/>
          </p:cNvSpPr>
          <p:nvPr>
            <p:ph type="hdr" sz="quarter"/>
          </p:nvPr>
        </p:nvSpPr>
        <p:spPr>
          <a:xfrm>
            <a:off x="0" y="0"/>
            <a:ext cx="3038475" cy="465138"/>
          </a:xfrm>
          <a:prstGeom prst="rect">
            <a:avLst/>
          </a:prstGeom>
        </p:spPr>
        <p:txBody>
          <a:bodyPr vert="horz" lIns="92325" tIns="46162" rIns="92325" bIns="46162" rtlCol="0"/>
          <a:lstStyle>
            <a:lvl1pPr algn="l" eaLnBrk="1" fontAlgn="auto" hangingPunct="1">
              <a:spcBef>
                <a:spcPts val="0"/>
              </a:spcBef>
              <a:spcAft>
                <a:spcPts val="0"/>
              </a:spcAft>
              <a:defRPr sz="1200">
                <a:latin typeface="+mn-lt"/>
                <a:ea typeface="+mn-ea"/>
                <a:cs typeface="+mn-cs"/>
              </a:defRPr>
            </a:lvl1pPr>
          </a:lstStyle>
          <a:p>
            <a:pPr>
              <a:defRPr/>
            </a:pPr>
            <a:endParaRPr lang="en-US"/>
          </a:p>
        </p:txBody>
      </p:sp>
      <p:sp>
        <p:nvSpPr>
          <p:cNvPr id="3" name="Date Placeholder 2">
            <a:extLst>
              <a:ext uri="{FF2B5EF4-FFF2-40B4-BE49-F238E27FC236}">
                <a16:creationId xmlns:a16="http://schemas.microsoft.com/office/drawing/2014/main" id="{9FD94798-C931-4BD1-AAAA-F2C3BC5BD09C}"/>
              </a:ext>
            </a:extLst>
          </p:cNvPr>
          <p:cNvSpPr>
            <a:spLocks noGrp="1"/>
          </p:cNvSpPr>
          <p:nvPr>
            <p:ph type="dt" idx="1"/>
          </p:nvPr>
        </p:nvSpPr>
        <p:spPr>
          <a:xfrm>
            <a:off x="3970338" y="0"/>
            <a:ext cx="3038475" cy="465138"/>
          </a:xfrm>
          <a:prstGeom prst="rect">
            <a:avLst/>
          </a:prstGeom>
        </p:spPr>
        <p:txBody>
          <a:bodyPr vert="horz" wrap="square" lIns="92325" tIns="46162" rIns="92325" bIns="46162" numCol="1" anchor="t" anchorCtr="0" compatLnSpc="1">
            <a:prstTxWarp prst="textNoShape">
              <a:avLst/>
            </a:prstTxWarp>
          </a:bodyPr>
          <a:lstStyle>
            <a:lvl1pPr algn="r" eaLnBrk="1" hangingPunct="1">
              <a:defRPr sz="1200">
                <a:latin typeface="Calibri" pitchFamily="34" charset="0"/>
              </a:defRPr>
            </a:lvl1pPr>
          </a:lstStyle>
          <a:p>
            <a:pPr>
              <a:defRPr/>
            </a:pPr>
            <a:fld id="{22CB2D93-D65E-4232-9126-149E15ACB219}" type="datetimeFigureOut">
              <a:rPr lang="en-US"/>
              <a:pPr>
                <a:defRPr/>
              </a:pPr>
              <a:t>9/7/2018</a:t>
            </a:fld>
            <a:endParaRPr lang="en-US"/>
          </a:p>
        </p:txBody>
      </p:sp>
      <p:sp>
        <p:nvSpPr>
          <p:cNvPr id="4" name="Slide Image Placeholder 3">
            <a:extLst>
              <a:ext uri="{FF2B5EF4-FFF2-40B4-BE49-F238E27FC236}">
                <a16:creationId xmlns:a16="http://schemas.microsoft.com/office/drawing/2014/main" id="{9B82D4CE-B735-4D7A-9D6A-1640440F9D57}"/>
              </a:ext>
            </a:extLst>
          </p:cNvPr>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2325" tIns="46162" rIns="92325" bIns="46162" rtlCol="0" anchor="ctr"/>
          <a:lstStyle/>
          <a:p>
            <a:pPr lvl="0"/>
            <a:endParaRPr lang="en-US" noProof="0" dirty="0"/>
          </a:p>
        </p:txBody>
      </p:sp>
      <p:sp>
        <p:nvSpPr>
          <p:cNvPr id="5" name="Notes Placeholder 4">
            <a:extLst>
              <a:ext uri="{FF2B5EF4-FFF2-40B4-BE49-F238E27FC236}">
                <a16:creationId xmlns:a16="http://schemas.microsoft.com/office/drawing/2014/main" id="{1EA11C24-01CC-4075-8FA2-DF843513B331}"/>
              </a:ext>
            </a:extLst>
          </p:cNvPr>
          <p:cNvSpPr>
            <a:spLocks noGrp="1"/>
          </p:cNvSpPr>
          <p:nvPr>
            <p:ph type="body" sz="quarter" idx="3"/>
          </p:nvPr>
        </p:nvSpPr>
        <p:spPr>
          <a:xfrm>
            <a:off x="701675" y="4416425"/>
            <a:ext cx="5607050" cy="4183063"/>
          </a:xfrm>
          <a:prstGeom prst="rect">
            <a:avLst/>
          </a:prstGeom>
        </p:spPr>
        <p:txBody>
          <a:bodyPr vert="horz" lIns="92325" tIns="46162" rIns="92325" bIns="46162"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35DD748C-5C79-48C6-8A1D-7AB779748784}"/>
              </a:ext>
            </a:extLst>
          </p:cNvPr>
          <p:cNvSpPr>
            <a:spLocks noGrp="1"/>
          </p:cNvSpPr>
          <p:nvPr>
            <p:ph type="ftr" sz="quarter" idx="4"/>
          </p:nvPr>
        </p:nvSpPr>
        <p:spPr>
          <a:xfrm>
            <a:off x="0" y="8829675"/>
            <a:ext cx="3038475" cy="465138"/>
          </a:xfrm>
          <a:prstGeom prst="rect">
            <a:avLst/>
          </a:prstGeom>
        </p:spPr>
        <p:txBody>
          <a:bodyPr vert="horz" lIns="92325" tIns="46162" rIns="92325" bIns="46162" rtlCol="0" anchor="b"/>
          <a:lstStyle>
            <a:lvl1pPr algn="l" eaLnBrk="1" fontAlgn="auto" hangingPunct="1">
              <a:spcBef>
                <a:spcPts val="0"/>
              </a:spcBef>
              <a:spcAft>
                <a:spcPts val="0"/>
              </a:spcAft>
              <a:defRPr sz="1200">
                <a:latin typeface="+mn-lt"/>
                <a:ea typeface="+mn-ea"/>
                <a:cs typeface="+mn-cs"/>
              </a:defRPr>
            </a:lvl1pPr>
          </a:lstStyle>
          <a:p>
            <a:pPr>
              <a:defRPr/>
            </a:pPr>
            <a:endParaRPr lang="en-US"/>
          </a:p>
        </p:txBody>
      </p:sp>
      <p:sp>
        <p:nvSpPr>
          <p:cNvPr id="7" name="Slide Number Placeholder 6">
            <a:extLst>
              <a:ext uri="{FF2B5EF4-FFF2-40B4-BE49-F238E27FC236}">
                <a16:creationId xmlns:a16="http://schemas.microsoft.com/office/drawing/2014/main" id="{C9592344-2AB1-4AE6-935F-EE3B866CA9D0}"/>
              </a:ext>
            </a:extLst>
          </p:cNvPr>
          <p:cNvSpPr>
            <a:spLocks noGrp="1"/>
          </p:cNvSpPr>
          <p:nvPr>
            <p:ph type="sldNum" sz="quarter" idx="5"/>
          </p:nvPr>
        </p:nvSpPr>
        <p:spPr>
          <a:xfrm>
            <a:off x="3970338" y="8829675"/>
            <a:ext cx="3038475" cy="465138"/>
          </a:xfrm>
          <a:prstGeom prst="rect">
            <a:avLst/>
          </a:prstGeom>
        </p:spPr>
        <p:txBody>
          <a:bodyPr vert="horz" wrap="square" lIns="92325" tIns="46162" rIns="92325" bIns="46162" numCol="1" anchor="b" anchorCtr="0" compatLnSpc="1">
            <a:prstTxWarp prst="textNoShape">
              <a:avLst/>
            </a:prstTxWarp>
          </a:bodyPr>
          <a:lstStyle>
            <a:lvl1pPr algn="r" eaLnBrk="1" hangingPunct="1">
              <a:defRPr sz="1200" smtClean="0">
                <a:latin typeface="Calibri" panose="020F0502020204030204" pitchFamily="34" charset="0"/>
              </a:defRPr>
            </a:lvl1pPr>
          </a:lstStyle>
          <a:p>
            <a:pPr>
              <a:defRPr/>
            </a:pPr>
            <a:fld id="{3FD2944D-990B-44A7-A052-47A69BF0F6DC}"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S PGothic" pitchFamily="34" charset="-128"/>
        <a:cs typeface="ＭＳ Ｐゴシック" charset="0"/>
      </a:defRPr>
    </a:lvl1pPr>
    <a:lvl2pPr marL="457200" algn="l" rtl="0" eaLnBrk="0" fontAlgn="base" hangingPunct="0">
      <a:spcBef>
        <a:spcPct val="30000"/>
      </a:spcBef>
      <a:spcAft>
        <a:spcPct val="0"/>
      </a:spcAft>
      <a:defRPr sz="1200" kern="1200">
        <a:solidFill>
          <a:schemeClr val="tx1"/>
        </a:solidFill>
        <a:latin typeface="+mn-lt"/>
        <a:ea typeface="MS PGothic" pitchFamily="34" charset="-128"/>
        <a:cs typeface="+mn-cs"/>
      </a:defRPr>
    </a:lvl2pPr>
    <a:lvl3pPr marL="914400" algn="l" rtl="0" eaLnBrk="0" fontAlgn="base" hangingPunct="0">
      <a:spcBef>
        <a:spcPct val="30000"/>
      </a:spcBef>
      <a:spcAft>
        <a:spcPct val="0"/>
      </a:spcAft>
      <a:defRPr sz="1200" kern="1200">
        <a:solidFill>
          <a:schemeClr val="tx1"/>
        </a:solidFill>
        <a:latin typeface="+mn-lt"/>
        <a:ea typeface="MS PGothic" pitchFamily="34" charset="-128"/>
        <a:cs typeface="+mn-cs"/>
      </a:defRPr>
    </a:lvl3pPr>
    <a:lvl4pPr marL="1371600" algn="l" rtl="0" eaLnBrk="0" fontAlgn="base" hangingPunct="0">
      <a:spcBef>
        <a:spcPct val="30000"/>
      </a:spcBef>
      <a:spcAft>
        <a:spcPct val="0"/>
      </a:spcAft>
      <a:defRPr sz="1200" kern="1200">
        <a:solidFill>
          <a:schemeClr val="tx1"/>
        </a:solidFill>
        <a:latin typeface="+mn-lt"/>
        <a:ea typeface="MS PGothic" pitchFamily="34" charset="-128"/>
        <a:cs typeface="+mn-cs"/>
      </a:defRPr>
    </a:lvl4pPr>
    <a:lvl5pPr marL="1828800" algn="l" rtl="0" eaLnBrk="0" fontAlgn="base" hangingPunct="0">
      <a:spcBef>
        <a:spcPct val="30000"/>
      </a:spcBef>
      <a:spcAft>
        <a:spcPct val="0"/>
      </a:spcAft>
      <a:defRPr sz="1200" kern="1200">
        <a:solidFill>
          <a:schemeClr val="tx1"/>
        </a:solidFill>
        <a:latin typeface="+mn-lt"/>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a:extLst>
              <a:ext uri="{FF2B5EF4-FFF2-40B4-BE49-F238E27FC236}">
                <a16:creationId xmlns:a16="http://schemas.microsoft.com/office/drawing/2014/main" id="{DCA5B73B-5FBA-45F3-82B4-1371B40AFE6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Notes Placeholder 2">
            <a:extLst>
              <a:ext uri="{FF2B5EF4-FFF2-40B4-BE49-F238E27FC236}">
                <a16:creationId xmlns:a16="http://schemas.microsoft.com/office/drawing/2014/main" id="{5CD075CF-E5DE-472B-A42B-C9F236C44C3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21508" name="Slide Number Placeholder 3">
            <a:extLst>
              <a:ext uri="{FF2B5EF4-FFF2-40B4-BE49-F238E27FC236}">
                <a16:creationId xmlns:a16="http://schemas.microsoft.com/office/drawing/2014/main" id="{E751AF03-E0EE-41D0-B212-93E06F5F5D7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imes New Roman" panose="02020603050405020304" pitchFamily="18" charset="0"/>
                <a:ea typeface="MS PGothic" panose="020B0600070205080204" pitchFamily="34" charset="-128"/>
              </a:defRPr>
            </a:lvl1pPr>
            <a:lvl2pPr marL="741363" indent="-282575">
              <a:defRPr>
                <a:solidFill>
                  <a:schemeClr val="tx1"/>
                </a:solidFill>
                <a:latin typeface="Times New Roman" panose="02020603050405020304" pitchFamily="18" charset="0"/>
                <a:ea typeface="MS PGothic" panose="020B0600070205080204" pitchFamily="34" charset="-128"/>
              </a:defRPr>
            </a:lvl2pPr>
            <a:lvl3pPr marL="1143000" indent="-225425">
              <a:defRPr>
                <a:solidFill>
                  <a:schemeClr val="tx1"/>
                </a:solidFill>
                <a:latin typeface="Times New Roman" panose="02020603050405020304" pitchFamily="18" charset="0"/>
                <a:ea typeface="MS PGothic" panose="020B0600070205080204" pitchFamily="34" charset="-128"/>
              </a:defRPr>
            </a:lvl3pPr>
            <a:lvl4pPr marL="1601788" indent="-225425">
              <a:defRPr>
                <a:solidFill>
                  <a:schemeClr val="tx1"/>
                </a:solidFill>
                <a:latin typeface="Times New Roman" panose="02020603050405020304" pitchFamily="18" charset="0"/>
                <a:ea typeface="MS PGothic" panose="020B0600070205080204" pitchFamily="34" charset="-128"/>
              </a:defRPr>
            </a:lvl4pPr>
            <a:lvl5pPr marL="2058988" indent="-225425">
              <a:defRPr>
                <a:solidFill>
                  <a:schemeClr val="tx1"/>
                </a:solidFill>
                <a:latin typeface="Times New Roman" panose="02020603050405020304" pitchFamily="18" charset="0"/>
                <a:ea typeface="MS PGothic" panose="020B0600070205080204" pitchFamily="34" charset="-128"/>
              </a:defRPr>
            </a:lvl5pPr>
            <a:lvl6pPr marL="2516188" indent="-225425" eaLnBrk="0" fontAlgn="base" hangingPunct="0">
              <a:spcBef>
                <a:spcPct val="0"/>
              </a:spcBef>
              <a:spcAft>
                <a:spcPct val="0"/>
              </a:spcAft>
              <a:defRPr>
                <a:solidFill>
                  <a:schemeClr val="tx1"/>
                </a:solidFill>
                <a:latin typeface="Times New Roman" panose="02020603050405020304" pitchFamily="18" charset="0"/>
                <a:ea typeface="MS PGothic" panose="020B0600070205080204" pitchFamily="34" charset="-128"/>
              </a:defRPr>
            </a:lvl6pPr>
            <a:lvl7pPr marL="2973388" indent="-225425" eaLnBrk="0" fontAlgn="base" hangingPunct="0">
              <a:spcBef>
                <a:spcPct val="0"/>
              </a:spcBef>
              <a:spcAft>
                <a:spcPct val="0"/>
              </a:spcAft>
              <a:defRPr>
                <a:solidFill>
                  <a:schemeClr val="tx1"/>
                </a:solidFill>
                <a:latin typeface="Times New Roman" panose="02020603050405020304" pitchFamily="18" charset="0"/>
                <a:ea typeface="MS PGothic" panose="020B0600070205080204" pitchFamily="34" charset="-128"/>
              </a:defRPr>
            </a:lvl7pPr>
            <a:lvl8pPr marL="3430588" indent="-225425" eaLnBrk="0" fontAlgn="base" hangingPunct="0">
              <a:spcBef>
                <a:spcPct val="0"/>
              </a:spcBef>
              <a:spcAft>
                <a:spcPct val="0"/>
              </a:spcAft>
              <a:defRPr>
                <a:solidFill>
                  <a:schemeClr val="tx1"/>
                </a:solidFill>
                <a:latin typeface="Times New Roman" panose="02020603050405020304" pitchFamily="18" charset="0"/>
                <a:ea typeface="MS PGothic" panose="020B0600070205080204" pitchFamily="34" charset="-128"/>
              </a:defRPr>
            </a:lvl8pPr>
            <a:lvl9pPr marL="3887788" indent="-225425" eaLnBrk="0" fontAlgn="base" hangingPunct="0">
              <a:spcBef>
                <a:spcPct val="0"/>
              </a:spcBef>
              <a:spcAft>
                <a:spcPct val="0"/>
              </a:spcAft>
              <a:defRPr>
                <a:solidFill>
                  <a:schemeClr val="tx1"/>
                </a:solidFill>
                <a:latin typeface="Times New Roman" panose="02020603050405020304" pitchFamily="18" charset="0"/>
                <a:ea typeface="MS PGothic" panose="020B0600070205080204" pitchFamily="34" charset="-128"/>
              </a:defRPr>
            </a:lvl9pPr>
          </a:lstStyle>
          <a:p>
            <a:fld id="{96CF2032-8609-4628-9E28-8ACB588ADF2E}" type="slidenum">
              <a:rPr lang="en-US" altLang="en-US">
                <a:latin typeface="Calibri" panose="020F0502020204030204" pitchFamily="34" charset="0"/>
              </a:rPr>
              <a:pPr/>
              <a:t>1</a:t>
            </a:fld>
            <a:endParaRPr lang="en-US" altLang="en-US">
              <a:latin typeface="Calibri" panose="020F0502020204030204"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a:extLst>
              <a:ext uri="{FF2B5EF4-FFF2-40B4-BE49-F238E27FC236}">
                <a16:creationId xmlns:a16="http://schemas.microsoft.com/office/drawing/2014/main" id="{700B1820-913D-4994-A99E-72FAFD7B39F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Notes Placeholder 2">
            <a:extLst>
              <a:ext uri="{FF2B5EF4-FFF2-40B4-BE49-F238E27FC236}">
                <a16:creationId xmlns:a16="http://schemas.microsoft.com/office/drawing/2014/main" id="{F9BAB380-0246-4A61-82C8-E8C63E52225B}"/>
              </a:ext>
            </a:extLst>
          </p:cNvPr>
          <p:cNvSpPr>
            <a:spLocks noGrp="1"/>
          </p:cNvSpPr>
          <p:nvPr>
            <p:ph type="body" idx="1"/>
          </p:nvPr>
        </p:nvSpPr>
        <p:spPr bwMode="auto">
          <a:xfrm>
            <a:off x="636588" y="4344988"/>
            <a:ext cx="5888037" cy="41830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39940" name="Slide Number Placeholder 3">
            <a:extLst>
              <a:ext uri="{FF2B5EF4-FFF2-40B4-BE49-F238E27FC236}">
                <a16:creationId xmlns:a16="http://schemas.microsoft.com/office/drawing/2014/main" id="{2CC3D926-DDD9-4A85-A7D8-E00698C9EA8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imes New Roman" panose="02020603050405020304" pitchFamily="18" charset="0"/>
                <a:ea typeface="MS PGothic" panose="020B0600070205080204" pitchFamily="34" charset="-128"/>
              </a:defRPr>
            </a:lvl1pPr>
            <a:lvl2pPr marL="735013" indent="-280988">
              <a:defRPr>
                <a:solidFill>
                  <a:schemeClr val="tx1"/>
                </a:solidFill>
                <a:latin typeface="Times New Roman" panose="02020603050405020304" pitchFamily="18" charset="0"/>
                <a:ea typeface="MS PGothic" panose="020B0600070205080204" pitchFamily="34" charset="-128"/>
              </a:defRPr>
            </a:lvl2pPr>
            <a:lvl3pPr marL="1131888" indent="-223838">
              <a:defRPr>
                <a:solidFill>
                  <a:schemeClr val="tx1"/>
                </a:solidFill>
                <a:latin typeface="Times New Roman" panose="02020603050405020304" pitchFamily="18" charset="0"/>
                <a:ea typeface="MS PGothic" panose="020B0600070205080204" pitchFamily="34" charset="-128"/>
              </a:defRPr>
            </a:lvl3pPr>
            <a:lvl4pPr marL="1584325" indent="-223838">
              <a:defRPr>
                <a:solidFill>
                  <a:schemeClr val="tx1"/>
                </a:solidFill>
                <a:latin typeface="Times New Roman" panose="02020603050405020304" pitchFamily="18" charset="0"/>
                <a:ea typeface="MS PGothic" panose="020B0600070205080204" pitchFamily="34" charset="-128"/>
              </a:defRPr>
            </a:lvl4pPr>
            <a:lvl5pPr marL="2036763" indent="-223838">
              <a:defRPr>
                <a:solidFill>
                  <a:schemeClr val="tx1"/>
                </a:solidFill>
                <a:latin typeface="Times New Roman" panose="02020603050405020304" pitchFamily="18" charset="0"/>
                <a:ea typeface="MS PGothic" panose="020B0600070205080204" pitchFamily="34" charset="-128"/>
              </a:defRPr>
            </a:lvl5pPr>
            <a:lvl6pPr marL="2493963" indent="-223838" eaLnBrk="0" fontAlgn="base" hangingPunct="0">
              <a:spcBef>
                <a:spcPct val="0"/>
              </a:spcBef>
              <a:spcAft>
                <a:spcPct val="0"/>
              </a:spcAft>
              <a:defRPr>
                <a:solidFill>
                  <a:schemeClr val="tx1"/>
                </a:solidFill>
                <a:latin typeface="Times New Roman" panose="02020603050405020304" pitchFamily="18" charset="0"/>
                <a:ea typeface="MS PGothic" panose="020B0600070205080204" pitchFamily="34" charset="-128"/>
              </a:defRPr>
            </a:lvl6pPr>
            <a:lvl7pPr marL="2951163" indent="-223838" eaLnBrk="0" fontAlgn="base" hangingPunct="0">
              <a:spcBef>
                <a:spcPct val="0"/>
              </a:spcBef>
              <a:spcAft>
                <a:spcPct val="0"/>
              </a:spcAft>
              <a:defRPr>
                <a:solidFill>
                  <a:schemeClr val="tx1"/>
                </a:solidFill>
                <a:latin typeface="Times New Roman" panose="02020603050405020304" pitchFamily="18" charset="0"/>
                <a:ea typeface="MS PGothic" panose="020B0600070205080204" pitchFamily="34" charset="-128"/>
              </a:defRPr>
            </a:lvl7pPr>
            <a:lvl8pPr marL="3408363" indent="-223838" eaLnBrk="0" fontAlgn="base" hangingPunct="0">
              <a:spcBef>
                <a:spcPct val="0"/>
              </a:spcBef>
              <a:spcAft>
                <a:spcPct val="0"/>
              </a:spcAft>
              <a:defRPr>
                <a:solidFill>
                  <a:schemeClr val="tx1"/>
                </a:solidFill>
                <a:latin typeface="Times New Roman" panose="02020603050405020304" pitchFamily="18" charset="0"/>
                <a:ea typeface="MS PGothic" panose="020B0600070205080204" pitchFamily="34" charset="-128"/>
              </a:defRPr>
            </a:lvl8pPr>
            <a:lvl9pPr marL="3865563" indent="-223838" eaLnBrk="0" fontAlgn="base" hangingPunct="0">
              <a:spcBef>
                <a:spcPct val="0"/>
              </a:spcBef>
              <a:spcAft>
                <a:spcPct val="0"/>
              </a:spcAft>
              <a:defRPr>
                <a:solidFill>
                  <a:schemeClr val="tx1"/>
                </a:solidFill>
                <a:latin typeface="Times New Roman" panose="02020603050405020304" pitchFamily="18" charset="0"/>
                <a:ea typeface="MS PGothic" panose="020B0600070205080204" pitchFamily="34" charset="-128"/>
              </a:defRPr>
            </a:lvl9pPr>
          </a:lstStyle>
          <a:p>
            <a:fld id="{E317ACBB-B745-4B66-BD9B-C184E01C204F}" type="slidenum">
              <a:rPr lang="en-US" altLang="en-US">
                <a:latin typeface="Calibri" panose="020F0502020204030204" pitchFamily="34" charset="0"/>
              </a:rPr>
              <a:pPr/>
              <a:t>10</a:t>
            </a:fld>
            <a:endParaRPr lang="en-US" altLang="en-US">
              <a:latin typeface="Calibri" panose="020F0502020204030204"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a:extLst>
              <a:ext uri="{FF2B5EF4-FFF2-40B4-BE49-F238E27FC236}">
                <a16:creationId xmlns:a16="http://schemas.microsoft.com/office/drawing/2014/main" id="{9167B56A-5CE0-4A4B-B0AF-B2C53D3B738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a:extLst>
              <a:ext uri="{FF2B5EF4-FFF2-40B4-BE49-F238E27FC236}">
                <a16:creationId xmlns:a16="http://schemas.microsoft.com/office/drawing/2014/main" id="{A02508FA-8763-4512-AD69-A597DBD9058B}"/>
              </a:ext>
            </a:extLst>
          </p:cNvPr>
          <p:cNvSpPr>
            <a:spLocks noGrp="1"/>
          </p:cNvSpPr>
          <p:nvPr>
            <p:ph type="body" idx="1"/>
          </p:nvPr>
        </p:nvSpPr>
        <p:spPr/>
        <p:txBody>
          <a:bodyPr/>
          <a:lstStyle/>
          <a:p>
            <a:pPr>
              <a:defRPr/>
            </a:pPr>
            <a:endParaRPr lang="en-US" dirty="0"/>
          </a:p>
        </p:txBody>
      </p:sp>
      <p:sp>
        <p:nvSpPr>
          <p:cNvPr id="41988" name="Slide Number Placeholder 3">
            <a:extLst>
              <a:ext uri="{FF2B5EF4-FFF2-40B4-BE49-F238E27FC236}">
                <a16:creationId xmlns:a16="http://schemas.microsoft.com/office/drawing/2014/main" id="{B411D4AE-5A8E-47F8-A776-E6956F90868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imes New Roman" panose="02020603050405020304" pitchFamily="18" charset="0"/>
                <a:ea typeface="MS PGothic" panose="020B0600070205080204" pitchFamily="34" charset="-128"/>
              </a:defRPr>
            </a:lvl1pPr>
            <a:lvl2pPr marL="735013" indent="-280988">
              <a:defRPr>
                <a:solidFill>
                  <a:schemeClr val="tx1"/>
                </a:solidFill>
                <a:latin typeface="Times New Roman" panose="02020603050405020304" pitchFamily="18" charset="0"/>
                <a:ea typeface="MS PGothic" panose="020B0600070205080204" pitchFamily="34" charset="-128"/>
              </a:defRPr>
            </a:lvl2pPr>
            <a:lvl3pPr marL="1131888" indent="-223838">
              <a:defRPr>
                <a:solidFill>
                  <a:schemeClr val="tx1"/>
                </a:solidFill>
                <a:latin typeface="Times New Roman" panose="02020603050405020304" pitchFamily="18" charset="0"/>
                <a:ea typeface="MS PGothic" panose="020B0600070205080204" pitchFamily="34" charset="-128"/>
              </a:defRPr>
            </a:lvl3pPr>
            <a:lvl4pPr marL="1584325" indent="-223838">
              <a:defRPr>
                <a:solidFill>
                  <a:schemeClr val="tx1"/>
                </a:solidFill>
                <a:latin typeface="Times New Roman" panose="02020603050405020304" pitchFamily="18" charset="0"/>
                <a:ea typeface="MS PGothic" panose="020B0600070205080204" pitchFamily="34" charset="-128"/>
              </a:defRPr>
            </a:lvl4pPr>
            <a:lvl5pPr marL="2036763" indent="-223838">
              <a:defRPr>
                <a:solidFill>
                  <a:schemeClr val="tx1"/>
                </a:solidFill>
                <a:latin typeface="Times New Roman" panose="02020603050405020304" pitchFamily="18" charset="0"/>
                <a:ea typeface="MS PGothic" panose="020B0600070205080204" pitchFamily="34" charset="-128"/>
              </a:defRPr>
            </a:lvl5pPr>
            <a:lvl6pPr marL="2493963" indent="-223838" eaLnBrk="0" fontAlgn="base" hangingPunct="0">
              <a:spcBef>
                <a:spcPct val="0"/>
              </a:spcBef>
              <a:spcAft>
                <a:spcPct val="0"/>
              </a:spcAft>
              <a:defRPr>
                <a:solidFill>
                  <a:schemeClr val="tx1"/>
                </a:solidFill>
                <a:latin typeface="Times New Roman" panose="02020603050405020304" pitchFamily="18" charset="0"/>
                <a:ea typeface="MS PGothic" panose="020B0600070205080204" pitchFamily="34" charset="-128"/>
              </a:defRPr>
            </a:lvl6pPr>
            <a:lvl7pPr marL="2951163" indent="-223838" eaLnBrk="0" fontAlgn="base" hangingPunct="0">
              <a:spcBef>
                <a:spcPct val="0"/>
              </a:spcBef>
              <a:spcAft>
                <a:spcPct val="0"/>
              </a:spcAft>
              <a:defRPr>
                <a:solidFill>
                  <a:schemeClr val="tx1"/>
                </a:solidFill>
                <a:latin typeface="Times New Roman" panose="02020603050405020304" pitchFamily="18" charset="0"/>
                <a:ea typeface="MS PGothic" panose="020B0600070205080204" pitchFamily="34" charset="-128"/>
              </a:defRPr>
            </a:lvl7pPr>
            <a:lvl8pPr marL="3408363" indent="-223838" eaLnBrk="0" fontAlgn="base" hangingPunct="0">
              <a:spcBef>
                <a:spcPct val="0"/>
              </a:spcBef>
              <a:spcAft>
                <a:spcPct val="0"/>
              </a:spcAft>
              <a:defRPr>
                <a:solidFill>
                  <a:schemeClr val="tx1"/>
                </a:solidFill>
                <a:latin typeface="Times New Roman" panose="02020603050405020304" pitchFamily="18" charset="0"/>
                <a:ea typeface="MS PGothic" panose="020B0600070205080204" pitchFamily="34" charset="-128"/>
              </a:defRPr>
            </a:lvl8pPr>
            <a:lvl9pPr marL="3865563" indent="-223838" eaLnBrk="0" fontAlgn="base" hangingPunct="0">
              <a:spcBef>
                <a:spcPct val="0"/>
              </a:spcBef>
              <a:spcAft>
                <a:spcPct val="0"/>
              </a:spcAft>
              <a:defRPr>
                <a:solidFill>
                  <a:schemeClr val="tx1"/>
                </a:solidFill>
                <a:latin typeface="Times New Roman" panose="02020603050405020304" pitchFamily="18" charset="0"/>
                <a:ea typeface="MS PGothic" panose="020B0600070205080204" pitchFamily="34" charset="-128"/>
              </a:defRPr>
            </a:lvl9pPr>
          </a:lstStyle>
          <a:p>
            <a:fld id="{28E379F4-0893-48E2-AB49-7F7179BD05E4}" type="slidenum">
              <a:rPr lang="en-US" altLang="en-US">
                <a:latin typeface="Calibri" panose="020F0502020204030204" pitchFamily="34" charset="0"/>
              </a:rPr>
              <a:pPr/>
              <a:t>11</a:t>
            </a:fld>
            <a:endParaRPr lang="en-US" altLang="en-US">
              <a:latin typeface="Calibri" panose="020F0502020204030204"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a:extLst>
              <a:ext uri="{FF2B5EF4-FFF2-40B4-BE49-F238E27FC236}">
                <a16:creationId xmlns:a16="http://schemas.microsoft.com/office/drawing/2014/main" id="{9795A1AA-A7BE-496B-8522-88683025520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a:extLst>
              <a:ext uri="{FF2B5EF4-FFF2-40B4-BE49-F238E27FC236}">
                <a16:creationId xmlns:a16="http://schemas.microsoft.com/office/drawing/2014/main" id="{87FC2C2B-6F80-4D43-B5D1-D654ED5C8DAF}"/>
              </a:ext>
            </a:extLst>
          </p:cNvPr>
          <p:cNvSpPr>
            <a:spLocks noGrp="1"/>
          </p:cNvSpPr>
          <p:nvPr>
            <p:ph type="body" idx="1"/>
          </p:nvPr>
        </p:nvSpPr>
        <p:spPr>
          <a:xfrm>
            <a:off x="701675" y="4416425"/>
            <a:ext cx="5822950" cy="4392613"/>
          </a:xfrm>
        </p:spPr>
        <p:txBody>
          <a:bodyPr/>
          <a:lstStyle/>
          <a:p>
            <a:pPr>
              <a:defRPr/>
            </a:pPr>
            <a:endParaRPr lang="en-US" dirty="0"/>
          </a:p>
        </p:txBody>
      </p:sp>
      <p:sp>
        <p:nvSpPr>
          <p:cNvPr id="44036" name="Slide Number Placeholder 3">
            <a:extLst>
              <a:ext uri="{FF2B5EF4-FFF2-40B4-BE49-F238E27FC236}">
                <a16:creationId xmlns:a16="http://schemas.microsoft.com/office/drawing/2014/main" id="{B3511B3E-8076-4A4D-B673-BE1DA3F8741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imes New Roman" panose="02020603050405020304" pitchFamily="18" charset="0"/>
                <a:ea typeface="MS PGothic" panose="020B0600070205080204" pitchFamily="34" charset="-128"/>
              </a:defRPr>
            </a:lvl1pPr>
            <a:lvl2pPr marL="735013" indent="-280988">
              <a:defRPr>
                <a:solidFill>
                  <a:schemeClr val="tx1"/>
                </a:solidFill>
                <a:latin typeface="Times New Roman" panose="02020603050405020304" pitchFamily="18" charset="0"/>
                <a:ea typeface="MS PGothic" panose="020B0600070205080204" pitchFamily="34" charset="-128"/>
              </a:defRPr>
            </a:lvl2pPr>
            <a:lvl3pPr marL="1131888" indent="-223838">
              <a:defRPr>
                <a:solidFill>
                  <a:schemeClr val="tx1"/>
                </a:solidFill>
                <a:latin typeface="Times New Roman" panose="02020603050405020304" pitchFamily="18" charset="0"/>
                <a:ea typeface="MS PGothic" panose="020B0600070205080204" pitchFamily="34" charset="-128"/>
              </a:defRPr>
            </a:lvl3pPr>
            <a:lvl4pPr marL="1584325" indent="-223838">
              <a:defRPr>
                <a:solidFill>
                  <a:schemeClr val="tx1"/>
                </a:solidFill>
                <a:latin typeface="Times New Roman" panose="02020603050405020304" pitchFamily="18" charset="0"/>
                <a:ea typeface="MS PGothic" panose="020B0600070205080204" pitchFamily="34" charset="-128"/>
              </a:defRPr>
            </a:lvl4pPr>
            <a:lvl5pPr marL="2036763" indent="-223838">
              <a:defRPr>
                <a:solidFill>
                  <a:schemeClr val="tx1"/>
                </a:solidFill>
                <a:latin typeface="Times New Roman" panose="02020603050405020304" pitchFamily="18" charset="0"/>
                <a:ea typeface="MS PGothic" panose="020B0600070205080204" pitchFamily="34" charset="-128"/>
              </a:defRPr>
            </a:lvl5pPr>
            <a:lvl6pPr marL="2493963" indent="-223838" eaLnBrk="0" fontAlgn="base" hangingPunct="0">
              <a:spcBef>
                <a:spcPct val="0"/>
              </a:spcBef>
              <a:spcAft>
                <a:spcPct val="0"/>
              </a:spcAft>
              <a:defRPr>
                <a:solidFill>
                  <a:schemeClr val="tx1"/>
                </a:solidFill>
                <a:latin typeface="Times New Roman" panose="02020603050405020304" pitchFamily="18" charset="0"/>
                <a:ea typeface="MS PGothic" panose="020B0600070205080204" pitchFamily="34" charset="-128"/>
              </a:defRPr>
            </a:lvl6pPr>
            <a:lvl7pPr marL="2951163" indent="-223838" eaLnBrk="0" fontAlgn="base" hangingPunct="0">
              <a:spcBef>
                <a:spcPct val="0"/>
              </a:spcBef>
              <a:spcAft>
                <a:spcPct val="0"/>
              </a:spcAft>
              <a:defRPr>
                <a:solidFill>
                  <a:schemeClr val="tx1"/>
                </a:solidFill>
                <a:latin typeface="Times New Roman" panose="02020603050405020304" pitchFamily="18" charset="0"/>
                <a:ea typeface="MS PGothic" panose="020B0600070205080204" pitchFamily="34" charset="-128"/>
              </a:defRPr>
            </a:lvl7pPr>
            <a:lvl8pPr marL="3408363" indent="-223838" eaLnBrk="0" fontAlgn="base" hangingPunct="0">
              <a:spcBef>
                <a:spcPct val="0"/>
              </a:spcBef>
              <a:spcAft>
                <a:spcPct val="0"/>
              </a:spcAft>
              <a:defRPr>
                <a:solidFill>
                  <a:schemeClr val="tx1"/>
                </a:solidFill>
                <a:latin typeface="Times New Roman" panose="02020603050405020304" pitchFamily="18" charset="0"/>
                <a:ea typeface="MS PGothic" panose="020B0600070205080204" pitchFamily="34" charset="-128"/>
              </a:defRPr>
            </a:lvl8pPr>
            <a:lvl9pPr marL="3865563" indent="-223838" eaLnBrk="0" fontAlgn="base" hangingPunct="0">
              <a:spcBef>
                <a:spcPct val="0"/>
              </a:spcBef>
              <a:spcAft>
                <a:spcPct val="0"/>
              </a:spcAft>
              <a:defRPr>
                <a:solidFill>
                  <a:schemeClr val="tx1"/>
                </a:solidFill>
                <a:latin typeface="Times New Roman" panose="02020603050405020304" pitchFamily="18" charset="0"/>
                <a:ea typeface="MS PGothic" panose="020B0600070205080204" pitchFamily="34" charset="-128"/>
              </a:defRPr>
            </a:lvl9pPr>
          </a:lstStyle>
          <a:p>
            <a:fld id="{E0770182-6D24-4CDF-BE5D-F0EF05009023}" type="slidenum">
              <a:rPr lang="en-US" altLang="en-US">
                <a:latin typeface="Calibri" panose="020F0502020204030204" pitchFamily="34" charset="0"/>
              </a:rPr>
              <a:pPr/>
              <a:t>12</a:t>
            </a:fld>
            <a:endParaRPr lang="en-US" altLang="en-US">
              <a:latin typeface="Calibri" panose="020F0502020204030204"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a:extLst>
              <a:ext uri="{FF2B5EF4-FFF2-40B4-BE49-F238E27FC236}">
                <a16:creationId xmlns:a16="http://schemas.microsoft.com/office/drawing/2014/main" id="{241D9D42-1B81-4E69-A662-8E8714705AC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a:extLst>
              <a:ext uri="{FF2B5EF4-FFF2-40B4-BE49-F238E27FC236}">
                <a16:creationId xmlns:a16="http://schemas.microsoft.com/office/drawing/2014/main" id="{E8E9CF07-250E-4FA2-9AE6-EEE4D81A62C8}"/>
              </a:ext>
            </a:extLst>
          </p:cNvPr>
          <p:cNvSpPr>
            <a:spLocks noGrp="1"/>
          </p:cNvSpPr>
          <p:nvPr>
            <p:ph type="body" idx="1"/>
          </p:nvPr>
        </p:nvSpPr>
        <p:spPr>
          <a:xfrm>
            <a:off x="107950" y="4270375"/>
            <a:ext cx="6902450" cy="5026025"/>
          </a:xfrm>
        </p:spPr>
        <p:txBody>
          <a:bodyPr/>
          <a:lstStyle/>
          <a:p>
            <a:pPr>
              <a:defRPr/>
            </a:pPr>
            <a:endParaRPr lang="en-US" dirty="0"/>
          </a:p>
        </p:txBody>
      </p:sp>
      <p:sp>
        <p:nvSpPr>
          <p:cNvPr id="46084" name="Slide Number Placeholder 3">
            <a:extLst>
              <a:ext uri="{FF2B5EF4-FFF2-40B4-BE49-F238E27FC236}">
                <a16:creationId xmlns:a16="http://schemas.microsoft.com/office/drawing/2014/main" id="{CA34A41D-731A-4595-86E6-E1F3698F509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imes New Roman" panose="02020603050405020304" pitchFamily="18" charset="0"/>
                <a:ea typeface="MS PGothic" panose="020B0600070205080204" pitchFamily="34" charset="-128"/>
              </a:defRPr>
            </a:lvl1pPr>
            <a:lvl2pPr marL="735013" indent="-280988">
              <a:defRPr>
                <a:solidFill>
                  <a:schemeClr val="tx1"/>
                </a:solidFill>
                <a:latin typeface="Times New Roman" panose="02020603050405020304" pitchFamily="18" charset="0"/>
                <a:ea typeface="MS PGothic" panose="020B0600070205080204" pitchFamily="34" charset="-128"/>
              </a:defRPr>
            </a:lvl2pPr>
            <a:lvl3pPr marL="1131888" indent="-223838">
              <a:defRPr>
                <a:solidFill>
                  <a:schemeClr val="tx1"/>
                </a:solidFill>
                <a:latin typeface="Times New Roman" panose="02020603050405020304" pitchFamily="18" charset="0"/>
                <a:ea typeface="MS PGothic" panose="020B0600070205080204" pitchFamily="34" charset="-128"/>
              </a:defRPr>
            </a:lvl3pPr>
            <a:lvl4pPr marL="1584325" indent="-223838">
              <a:defRPr>
                <a:solidFill>
                  <a:schemeClr val="tx1"/>
                </a:solidFill>
                <a:latin typeface="Times New Roman" panose="02020603050405020304" pitchFamily="18" charset="0"/>
                <a:ea typeface="MS PGothic" panose="020B0600070205080204" pitchFamily="34" charset="-128"/>
              </a:defRPr>
            </a:lvl4pPr>
            <a:lvl5pPr marL="2036763" indent="-223838">
              <a:defRPr>
                <a:solidFill>
                  <a:schemeClr val="tx1"/>
                </a:solidFill>
                <a:latin typeface="Times New Roman" panose="02020603050405020304" pitchFamily="18" charset="0"/>
                <a:ea typeface="MS PGothic" panose="020B0600070205080204" pitchFamily="34" charset="-128"/>
              </a:defRPr>
            </a:lvl5pPr>
            <a:lvl6pPr marL="2493963" indent="-223838" eaLnBrk="0" fontAlgn="base" hangingPunct="0">
              <a:spcBef>
                <a:spcPct val="0"/>
              </a:spcBef>
              <a:spcAft>
                <a:spcPct val="0"/>
              </a:spcAft>
              <a:defRPr>
                <a:solidFill>
                  <a:schemeClr val="tx1"/>
                </a:solidFill>
                <a:latin typeface="Times New Roman" panose="02020603050405020304" pitchFamily="18" charset="0"/>
                <a:ea typeface="MS PGothic" panose="020B0600070205080204" pitchFamily="34" charset="-128"/>
              </a:defRPr>
            </a:lvl6pPr>
            <a:lvl7pPr marL="2951163" indent="-223838" eaLnBrk="0" fontAlgn="base" hangingPunct="0">
              <a:spcBef>
                <a:spcPct val="0"/>
              </a:spcBef>
              <a:spcAft>
                <a:spcPct val="0"/>
              </a:spcAft>
              <a:defRPr>
                <a:solidFill>
                  <a:schemeClr val="tx1"/>
                </a:solidFill>
                <a:latin typeface="Times New Roman" panose="02020603050405020304" pitchFamily="18" charset="0"/>
                <a:ea typeface="MS PGothic" panose="020B0600070205080204" pitchFamily="34" charset="-128"/>
              </a:defRPr>
            </a:lvl7pPr>
            <a:lvl8pPr marL="3408363" indent="-223838" eaLnBrk="0" fontAlgn="base" hangingPunct="0">
              <a:spcBef>
                <a:spcPct val="0"/>
              </a:spcBef>
              <a:spcAft>
                <a:spcPct val="0"/>
              </a:spcAft>
              <a:defRPr>
                <a:solidFill>
                  <a:schemeClr val="tx1"/>
                </a:solidFill>
                <a:latin typeface="Times New Roman" panose="02020603050405020304" pitchFamily="18" charset="0"/>
                <a:ea typeface="MS PGothic" panose="020B0600070205080204" pitchFamily="34" charset="-128"/>
              </a:defRPr>
            </a:lvl8pPr>
            <a:lvl9pPr marL="3865563" indent="-223838" eaLnBrk="0" fontAlgn="base" hangingPunct="0">
              <a:spcBef>
                <a:spcPct val="0"/>
              </a:spcBef>
              <a:spcAft>
                <a:spcPct val="0"/>
              </a:spcAft>
              <a:defRPr>
                <a:solidFill>
                  <a:schemeClr val="tx1"/>
                </a:solidFill>
                <a:latin typeface="Times New Roman" panose="02020603050405020304" pitchFamily="18" charset="0"/>
                <a:ea typeface="MS PGothic" panose="020B0600070205080204" pitchFamily="34" charset="-128"/>
              </a:defRPr>
            </a:lvl9pPr>
          </a:lstStyle>
          <a:p>
            <a:fld id="{0A1F7EDF-0E38-4F62-BBC7-9660EE746D1B}" type="slidenum">
              <a:rPr lang="en-US" altLang="en-US">
                <a:latin typeface="Calibri" panose="020F0502020204030204" pitchFamily="34" charset="0"/>
              </a:rPr>
              <a:pPr/>
              <a:t>13</a:t>
            </a:fld>
            <a:endParaRPr lang="en-US" altLang="en-US">
              <a:latin typeface="Calibri" panose="020F0502020204030204"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a:extLst>
              <a:ext uri="{FF2B5EF4-FFF2-40B4-BE49-F238E27FC236}">
                <a16:creationId xmlns:a16="http://schemas.microsoft.com/office/drawing/2014/main" id="{19D78757-89E2-4512-B415-6B440ABF85F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Notes Placeholder 2">
            <a:extLst>
              <a:ext uri="{FF2B5EF4-FFF2-40B4-BE49-F238E27FC236}">
                <a16:creationId xmlns:a16="http://schemas.microsoft.com/office/drawing/2014/main" id="{518B1A0A-D26D-4444-9EC4-70491190526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8132" name="Slide Number Placeholder 3">
            <a:extLst>
              <a:ext uri="{FF2B5EF4-FFF2-40B4-BE49-F238E27FC236}">
                <a16:creationId xmlns:a16="http://schemas.microsoft.com/office/drawing/2014/main" id="{8E8E7114-D9FF-4B0D-B9E3-B48486E22D5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imes New Roman" panose="02020603050405020304" pitchFamily="18" charset="0"/>
                <a:ea typeface="MS PGothic" panose="020B0600070205080204" pitchFamily="34" charset="-128"/>
              </a:defRPr>
            </a:lvl1pPr>
            <a:lvl2pPr marL="735013" indent="-280988">
              <a:defRPr>
                <a:solidFill>
                  <a:schemeClr val="tx1"/>
                </a:solidFill>
                <a:latin typeface="Times New Roman" panose="02020603050405020304" pitchFamily="18" charset="0"/>
                <a:ea typeface="MS PGothic" panose="020B0600070205080204" pitchFamily="34" charset="-128"/>
              </a:defRPr>
            </a:lvl2pPr>
            <a:lvl3pPr marL="1131888" indent="-223838">
              <a:defRPr>
                <a:solidFill>
                  <a:schemeClr val="tx1"/>
                </a:solidFill>
                <a:latin typeface="Times New Roman" panose="02020603050405020304" pitchFamily="18" charset="0"/>
                <a:ea typeface="MS PGothic" panose="020B0600070205080204" pitchFamily="34" charset="-128"/>
              </a:defRPr>
            </a:lvl3pPr>
            <a:lvl4pPr marL="1584325" indent="-223838">
              <a:defRPr>
                <a:solidFill>
                  <a:schemeClr val="tx1"/>
                </a:solidFill>
                <a:latin typeface="Times New Roman" panose="02020603050405020304" pitchFamily="18" charset="0"/>
                <a:ea typeface="MS PGothic" panose="020B0600070205080204" pitchFamily="34" charset="-128"/>
              </a:defRPr>
            </a:lvl4pPr>
            <a:lvl5pPr marL="2036763" indent="-223838">
              <a:defRPr>
                <a:solidFill>
                  <a:schemeClr val="tx1"/>
                </a:solidFill>
                <a:latin typeface="Times New Roman" panose="02020603050405020304" pitchFamily="18" charset="0"/>
                <a:ea typeface="MS PGothic" panose="020B0600070205080204" pitchFamily="34" charset="-128"/>
              </a:defRPr>
            </a:lvl5pPr>
            <a:lvl6pPr marL="2493963" indent="-223838" eaLnBrk="0" fontAlgn="base" hangingPunct="0">
              <a:spcBef>
                <a:spcPct val="0"/>
              </a:spcBef>
              <a:spcAft>
                <a:spcPct val="0"/>
              </a:spcAft>
              <a:defRPr>
                <a:solidFill>
                  <a:schemeClr val="tx1"/>
                </a:solidFill>
                <a:latin typeface="Times New Roman" panose="02020603050405020304" pitchFamily="18" charset="0"/>
                <a:ea typeface="MS PGothic" panose="020B0600070205080204" pitchFamily="34" charset="-128"/>
              </a:defRPr>
            </a:lvl6pPr>
            <a:lvl7pPr marL="2951163" indent="-223838" eaLnBrk="0" fontAlgn="base" hangingPunct="0">
              <a:spcBef>
                <a:spcPct val="0"/>
              </a:spcBef>
              <a:spcAft>
                <a:spcPct val="0"/>
              </a:spcAft>
              <a:defRPr>
                <a:solidFill>
                  <a:schemeClr val="tx1"/>
                </a:solidFill>
                <a:latin typeface="Times New Roman" panose="02020603050405020304" pitchFamily="18" charset="0"/>
                <a:ea typeface="MS PGothic" panose="020B0600070205080204" pitchFamily="34" charset="-128"/>
              </a:defRPr>
            </a:lvl7pPr>
            <a:lvl8pPr marL="3408363" indent="-223838" eaLnBrk="0" fontAlgn="base" hangingPunct="0">
              <a:spcBef>
                <a:spcPct val="0"/>
              </a:spcBef>
              <a:spcAft>
                <a:spcPct val="0"/>
              </a:spcAft>
              <a:defRPr>
                <a:solidFill>
                  <a:schemeClr val="tx1"/>
                </a:solidFill>
                <a:latin typeface="Times New Roman" panose="02020603050405020304" pitchFamily="18" charset="0"/>
                <a:ea typeface="MS PGothic" panose="020B0600070205080204" pitchFamily="34" charset="-128"/>
              </a:defRPr>
            </a:lvl8pPr>
            <a:lvl9pPr marL="3865563" indent="-223838" eaLnBrk="0" fontAlgn="base" hangingPunct="0">
              <a:spcBef>
                <a:spcPct val="0"/>
              </a:spcBef>
              <a:spcAft>
                <a:spcPct val="0"/>
              </a:spcAft>
              <a:defRPr>
                <a:solidFill>
                  <a:schemeClr val="tx1"/>
                </a:solidFill>
                <a:latin typeface="Times New Roman" panose="02020603050405020304" pitchFamily="18" charset="0"/>
                <a:ea typeface="MS PGothic" panose="020B0600070205080204" pitchFamily="34" charset="-128"/>
              </a:defRPr>
            </a:lvl9pPr>
          </a:lstStyle>
          <a:p>
            <a:fld id="{A7731CC2-F925-41DD-905C-889A50D7846C}" type="slidenum">
              <a:rPr lang="en-US" altLang="en-US">
                <a:latin typeface="Calibri" panose="020F0502020204030204" pitchFamily="34" charset="0"/>
              </a:rPr>
              <a:pPr/>
              <a:t>14</a:t>
            </a:fld>
            <a:endParaRPr lang="en-US" altLang="en-US">
              <a:latin typeface="Calibri" panose="020F0502020204030204" pitchFamily="34"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a:extLst>
              <a:ext uri="{FF2B5EF4-FFF2-40B4-BE49-F238E27FC236}">
                <a16:creationId xmlns:a16="http://schemas.microsoft.com/office/drawing/2014/main" id="{BC6F93D3-92D6-4571-AA2F-46DDC93A9F8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a:extLst>
              <a:ext uri="{FF2B5EF4-FFF2-40B4-BE49-F238E27FC236}">
                <a16:creationId xmlns:a16="http://schemas.microsoft.com/office/drawing/2014/main" id="{DCE5B720-E24A-4A0D-BC8C-061B36D43359}"/>
              </a:ext>
            </a:extLst>
          </p:cNvPr>
          <p:cNvSpPr>
            <a:spLocks noGrp="1"/>
          </p:cNvSpPr>
          <p:nvPr>
            <p:ph type="body" idx="1"/>
          </p:nvPr>
        </p:nvSpPr>
        <p:spPr>
          <a:xfrm>
            <a:off x="411163" y="4270375"/>
            <a:ext cx="6113462" cy="4765675"/>
          </a:xfrm>
        </p:spPr>
        <p:txBody>
          <a:bodyPr/>
          <a:lstStyle/>
          <a:p>
            <a:pPr marL="170025" indent="-170025">
              <a:buFont typeface="Wingdings" panose="05000000000000000000" pitchFamily="2" charset="2"/>
              <a:buChar char="ü"/>
              <a:defRPr/>
            </a:pPr>
            <a:endParaRPr lang="en-US" dirty="0"/>
          </a:p>
        </p:txBody>
      </p:sp>
      <p:sp>
        <p:nvSpPr>
          <p:cNvPr id="50180" name="Slide Number Placeholder 3">
            <a:extLst>
              <a:ext uri="{FF2B5EF4-FFF2-40B4-BE49-F238E27FC236}">
                <a16:creationId xmlns:a16="http://schemas.microsoft.com/office/drawing/2014/main" id="{6DC7F0BC-A638-4BC9-B459-B06E5953426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imes New Roman" panose="02020603050405020304" pitchFamily="18" charset="0"/>
                <a:ea typeface="MS PGothic" panose="020B0600070205080204" pitchFamily="34" charset="-128"/>
              </a:defRPr>
            </a:lvl1pPr>
            <a:lvl2pPr marL="735013" indent="-280988">
              <a:defRPr>
                <a:solidFill>
                  <a:schemeClr val="tx1"/>
                </a:solidFill>
                <a:latin typeface="Times New Roman" panose="02020603050405020304" pitchFamily="18" charset="0"/>
                <a:ea typeface="MS PGothic" panose="020B0600070205080204" pitchFamily="34" charset="-128"/>
              </a:defRPr>
            </a:lvl2pPr>
            <a:lvl3pPr marL="1131888" indent="-223838">
              <a:defRPr>
                <a:solidFill>
                  <a:schemeClr val="tx1"/>
                </a:solidFill>
                <a:latin typeface="Times New Roman" panose="02020603050405020304" pitchFamily="18" charset="0"/>
                <a:ea typeface="MS PGothic" panose="020B0600070205080204" pitchFamily="34" charset="-128"/>
              </a:defRPr>
            </a:lvl3pPr>
            <a:lvl4pPr marL="1584325" indent="-223838">
              <a:defRPr>
                <a:solidFill>
                  <a:schemeClr val="tx1"/>
                </a:solidFill>
                <a:latin typeface="Times New Roman" panose="02020603050405020304" pitchFamily="18" charset="0"/>
                <a:ea typeface="MS PGothic" panose="020B0600070205080204" pitchFamily="34" charset="-128"/>
              </a:defRPr>
            </a:lvl4pPr>
            <a:lvl5pPr marL="2036763" indent="-223838">
              <a:defRPr>
                <a:solidFill>
                  <a:schemeClr val="tx1"/>
                </a:solidFill>
                <a:latin typeface="Times New Roman" panose="02020603050405020304" pitchFamily="18" charset="0"/>
                <a:ea typeface="MS PGothic" panose="020B0600070205080204" pitchFamily="34" charset="-128"/>
              </a:defRPr>
            </a:lvl5pPr>
            <a:lvl6pPr marL="2493963" indent="-223838" eaLnBrk="0" fontAlgn="base" hangingPunct="0">
              <a:spcBef>
                <a:spcPct val="0"/>
              </a:spcBef>
              <a:spcAft>
                <a:spcPct val="0"/>
              </a:spcAft>
              <a:defRPr>
                <a:solidFill>
                  <a:schemeClr val="tx1"/>
                </a:solidFill>
                <a:latin typeface="Times New Roman" panose="02020603050405020304" pitchFamily="18" charset="0"/>
                <a:ea typeface="MS PGothic" panose="020B0600070205080204" pitchFamily="34" charset="-128"/>
              </a:defRPr>
            </a:lvl6pPr>
            <a:lvl7pPr marL="2951163" indent="-223838" eaLnBrk="0" fontAlgn="base" hangingPunct="0">
              <a:spcBef>
                <a:spcPct val="0"/>
              </a:spcBef>
              <a:spcAft>
                <a:spcPct val="0"/>
              </a:spcAft>
              <a:defRPr>
                <a:solidFill>
                  <a:schemeClr val="tx1"/>
                </a:solidFill>
                <a:latin typeface="Times New Roman" panose="02020603050405020304" pitchFamily="18" charset="0"/>
                <a:ea typeface="MS PGothic" panose="020B0600070205080204" pitchFamily="34" charset="-128"/>
              </a:defRPr>
            </a:lvl7pPr>
            <a:lvl8pPr marL="3408363" indent="-223838" eaLnBrk="0" fontAlgn="base" hangingPunct="0">
              <a:spcBef>
                <a:spcPct val="0"/>
              </a:spcBef>
              <a:spcAft>
                <a:spcPct val="0"/>
              </a:spcAft>
              <a:defRPr>
                <a:solidFill>
                  <a:schemeClr val="tx1"/>
                </a:solidFill>
                <a:latin typeface="Times New Roman" panose="02020603050405020304" pitchFamily="18" charset="0"/>
                <a:ea typeface="MS PGothic" panose="020B0600070205080204" pitchFamily="34" charset="-128"/>
              </a:defRPr>
            </a:lvl8pPr>
            <a:lvl9pPr marL="3865563" indent="-223838" eaLnBrk="0" fontAlgn="base" hangingPunct="0">
              <a:spcBef>
                <a:spcPct val="0"/>
              </a:spcBef>
              <a:spcAft>
                <a:spcPct val="0"/>
              </a:spcAft>
              <a:defRPr>
                <a:solidFill>
                  <a:schemeClr val="tx1"/>
                </a:solidFill>
                <a:latin typeface="Times New Roman" panose="02020603050405020304" pitchFamily="18" charset="0"/>
                <a:ea typeface="MS PGothic" panose="020B0600070205080204" pitchFamily="34" charset="-128"/>
              </a:defRPr>
            </a:lvl9pPr>
          </a:lstStyle>
          <a:p>
            <a:fld id="{1E4E957F-6822-4033-AB41-AA7F4787D666}" type="slidenum">
              <a:rPr lang="en-US" altLang="en-US">
                <a:latin typeface="Calibri" panose="020F0502020204030204" pitchFamily="34" charset="0"/>
              </a:rPr>
              <a:pPr/>
              <a:t>15</a:t>
            </a:fld>
            <a:endParaRPr lang="en-US" altLang="en-US">
              <a:latin typeface="Calibri" panose="020F0502020204030204" pitchFamily="34"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a:extLst>
              <a:ext uri="{FF2B5EF4-FFF2-40B4-BE49-F238E27FC236}">
                <a16:creationId xmlns:a16="http://schemas.microsoft.com/office/drawing/2014/main" id="{D12397B4-C7C0-48A3-86C6-8B74872D5F8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Notes Placeholder 2">
            <a:extLst>
              <a:ext uri="{FF2B5EF4-FFF2-40B4-BE49-F238E27FC236}">
                <a16:creationId xmlns:a16="http://schemas.microsoft.com/office/drawing/2014/main" id="{9FE82C13-0C1E-4760-BF08-2D7539AC645A}"/>
              </a:ext>
            </a:extLst>
          </p:cNvPr>
          <p:cNvSpPr>
            <a:spLocks noGrp="1"/>
          </p:cNvSpPr>
          <p:nvPr>
            <p:ph type="body" idx="1"/>
          </p:nvPr>
        </p:nvSpPr>
        <p:spPr bwMode="auto">
          <a:xfrm>
            <a:off x="701675" y="4416425"/>
            <a:ext cx="5746750" cy="45450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52228" name="Slide Number Placeholder 3">
            <a:extLst>
              <a:ext uri="{FF2B5EF4-FFF2-40B4-BE49-F238E27FC236}">
                <a16:creationId xmlns:a16="http://schemas.microsoft.com/office/drawing/2014/main" id="{29A8E621-65FF-4DAE-A464-B8C27EEC62A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imes New Roman" panose="02020603050405020304" pitchFamily="18" charset="0"/>
                <a:ea typeface="MS PGothic" panose="020B0600070205080204" pitchFamily="34" charset="-128"/>
              </a:defRPr>
            </a:lvl1pPr>
            <a:lvl2pPr marL="735013" indent="-280988">
              <a:defRPr>
                <a:solidFill>
                  <a:schemeClr val="tx1"/>
                </a:solidFill>
                <a:latin typeface="Times New Roman" panose="02020603050405020304" pitchFamily="18" charset="0"/>
                <a:ea typeface="MS PGothic" panose="020B0600070205080204" pitchFamily="34" charset="-128"/>
              </a:defRPr>
            </a:lvl2pPr>
            <a:lvl3pPr marL="1131888" indent="-223838">
              <a:defRPr>
                <a:solidFill>
                  <a:schemeClr val="tx1"/>
                </a:solidFill>
                <a:latin typeface="Times New Roman" panose="02020603050405020304" pitchFamily="18" charset="0"/>
                <a:ea typeface="MS PGothic" panose="020B0600070205080204" pitchFamily="34" charset="-128"/>
              </a:defRPr>
            </a:lvl3pPr>
            <a:lvl4pPr marL="1584325" indent="-223838">
              <a:defRPr>
                <a:solidFill>
                  <a:schemeClr val="tx1"/>
                </a:solidFill>
                <a:latin typeface="Times New Roman" panose="02020603050405020304" pitchFamily="18" charset="0"/>
                <a:ea typeface="MS PGothic" panose="020B0600070205080204" pitchFamily="34" charset="-128"/>
              </a:defRPr>
            </a:lvl4pPr>
            <a:lvl5pPr marL="2036763" indent="-223838">
              <a:defRPr>
                <a:solidFill>
                  <a:schemeClr val="tx1"/>
                </a:solidFill>
                <a:latin typeface="Times New Roman" panose="02020603050405020304" pitchFamily="18" charset="0"/>
                <a:ea typeface="MS PGothic" panose="020B0600070205080204" pitchFamily="34" charset="-128"/>
              </a:defRPr>
            </a:lvl5pPr>
            <a:lvl6pPr marL="2493963" indent="-223838" eaLnBrk="0" fontAlgn="base" hangingPunct="0">
              <a:spcBef>
                <a:spcPct val="0"/>
              </a:spcBef>
              <a:spcAft>
                <a:spcPct val="0"/>
              </a:spcAft>
              <a:defRPr>
                <a:solidFill>
                  <a:schemeClr val="tx1"/>
                </a:solidFill>
                <a:latin typeface="Times New Roman" panose="02020603050405020304" pitchFamily="18" charset="0"/>
                <a:ea typeface="MS PGothic" panose="020B0600070205080204" pitchFamily="34" charset="-128"/>
              </a:defRPr>
            </a:lvl6pPr>
            <a:lvl7pPr marL="2951163" indent="-223838" eaLnBrk="0" fontAlgn="base" hangingPunct="0">
              <a:spcBef>
                <a:spcPct val="0"/>
              </a:spcBef>
              <a:spcAft>
                <a:spcPct val="0"/>
              </a:spcAft>
              <a:defRPr>
                <a:solidFill>
                  <a:schemeClr val="tx1"/>
                </a:solidFill>
                <a:latin typeface="Times New Roman" panose="02020603050405020304" pitchFamily="18" charset="0"/>
                <a:ea typeface="MS PGothic" panose="020B0600070205080204" pitchFamily="34" charset="-128"/>
              </a:defRPr>
            </a:lvl7pPr>
            <a:lvl8pPr marL="3408363" indent="-223838" eaLnBrk="0" fontAlgn="base" hangingPunct="0">
              <a:spcBef>
                <a:spcPct val="0"/>
              </a:spcBef>
              <a:spcAft>
                <a:spcPct val="0"/>
              </a:spcAft>
              <a:defRPr>
                <a:solidFill>
                  <a:schemeClr val="tx1"/>
                </a:solidFill>
                <a:latin typeface="Times New Roman" panose="02020603050405020304" pitchFamily="18" charset="0"/>
                <a:ea typeface="MS PGothic" panose="020B0600070205080204" pitchFamily="34" charset="-128"/>
              </a:defRPr>
            </a:lvl8pPr>
            <a:lvl9pPr marL="3865563" indent="-223838" eaLnBrk="0" fontAlgn="base" hangingPunct="0">
              <a:spcBef>
                <a:spcPct val="0"/>
              </a:spcBef>
              <a:spcAft>
                <a:spcPct val="0"/>
              </a:spcAft>
              <a:defRPr>
                <a:solidFill>
                  <a:schemeClr val="tx1"/>
                </a:solidFill>
                <a:latin typeface="Times New Roman" panose="02020603050405020304" pitchFamily="18" charset="0"/>
                <a:ea typeface="MS PGothic" panose="020B0600070205080204" pitchFamily="34" charset="-128"/>
              </a:defRPr>
            </a:lvl9pPr>
          </a:lstStyle>
          <a:p>
            <a:fld id="{59AEB9B4-9C35-4F08-8508-4221D03C3094}" type="slidenum">
              <a:rPr lang="en-US" altLang="en-US">
                <a:latin typeface="Calibri" panose="020F0502020204030204" pitchFamily="34" charset="0"/>
              </a:rPr>
              <a:pPr/>
              <a:t>16</a:t>
            </a:fld>
            <a:endParaRPr lang="en-US" altLang="en-US">
              <a:latin typeface="Calibri" panose="020F0502020204030204" pitchFamily="34"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a:extLst>
              <a:ext uri="{FF2B5EF4-FFF2-40B4-BE49-F238E27FC236}">
                <a16:creationId xmlns:a16="http://schemas.microsoft.com/office/drawing/2014/main" id="{63341443-0DCA-455C-8A97-D5A6F30773D6}"/>
              </a:ext>
            </a:extLst>
          </p:cNvPr>
          <p:cNvSpPr>
            <a:spLocks noGrp="1" noRot="1" noChangeAspect="1" noTextEdit="1"/>
          </p:cNvSpPr>
          <p:nvPr>
            <p:ph type="sldImg"/>
          </p:nvPr>
        </p:nvSpPr>
        <p:spPr bwMode="auto">
          <a:xfrm>
            <a:off x="1085850" y="865188"/>
            <a:ext cx="4646613" cy="34861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a:extLst>
              <a:ext uri="{FF2B5EF4-FFF2-40B4-BE49-F238E27FC236}">
                <a16:creationId xmlns:a16="http://schemas.microsoft.com/office/drawing/2014/main" id="{85E270FA-3998-4CFD-A0F6-8CB10BE900A0}"/>
              </a:ext>
            </a:extLst>
          </p:cNvPr>
          <p:cNvSpPr>
            <a:spLocks noGrp="1"/>
          </p:cNvSpPr>
          <p:nvPr>
            <p:ph type="body" idx="1"/>
          </p:nvPr>
        </p:nvSpPr>
        <p:spPr/>
        <p:txBody>
          <a:bodyPr/>
          <a:lstStyle/>
          <a:p>
            <a:pPr>
              <a:defRPr/>
            </a:pPr>
            <a:endParaRPr lang="en-US" dirty="0"/>
          </a:p>
        </p:txBody>
      </p:sp>
      <p:sp>
        <p:nvSpPr>
          <p:cNvPr id="54276" name="Slide Number Placeholder 3">
            <a:extLst>
              <a:ext uri="{FF2B5EF4-FFF2-40B4-BE49-F238E27FC236}">
                <a16:creationId xmlns:a16="http://schemas.microsoft.com/office/drawing/2014/main" id="{C63D7E61-F6E1-44BE-970E-4A8C039E372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imes New Roman" panose="02020603050405020304" pitchFamily="18" charset="0"/>
                <a:ea typeface="MS PGothic" panose="020B0600070205080204" pitchFamily="34" charset="-128"/>
              </a:defRPr>
            </a:lvl1pPr>
            <a:lvl2pPr marL="735013" indent="-280988">
              <a:defRPr>
                <a:solidFill>
                  <a:schemeClr val="tx1"/>
                </a:solidFill>
                <a:latin typeface="Times New Roman" panose="02020603050405020304" pitchFamily="18" charset="0"/>
                <a:ea typeface="MS PGothic" panose="020B0600070205080204" pitchFamily="34" charset="-128"/>
              </a:defRPr>
            </a:lvl2pPr>
            <a:lvl3pPr marL="1131888" indent="-223838">
              <a:defRPr>
                <a:solidFill>
                  <a:schemeClr val="tx1"/>
                </a:solidFill>
                <a:latin typeface="Times New Roman" panose="02020603050405020304" pitchFamily="18" charset="0"/>
                <a:ea typeface="MS PGothic" panose="020B0600070205080204" pitchFamily="34" charset="-128"/>
              </a:defRPr>
            </a:lvl3pPr>
            <a:lvl4pPr marL="1584325" indent="-223838">
              <a:defRPr>
                <a:solidFill>
                  <a:schemeClr val="tx1"/>
                </a:solidFill>
                <a:latin typeface="Times New Roman" panose="02020603050405020304" pitchFamily="18" charset="0"/>
                <a:ea typeface="MS PGothic" panose="020B0600070205080204" pitchFamily="34" charset="-128"/>
              </a:defRPr>
            </a:lvl4pPr>
            <a:lvl5pPr marL="2036763" indent="-223838">
              <a:defRPr>
                <a:solidFill>
                  <a:schemeClr val="tx1"/>
                </a:solidFill>
                <a:latin typeface="Times New Roman" panose="02020603050405020304" pitchFamily="18" charset="0"/>
                <a:ea typeface="MS PGothic" panose="020B0600070205080204" pitchFamily="34" charset="-128"/>
              </a:defRPr>
            </a:lvl5pPr>
            <a:lvl6pPr marL="2493963" indent="-223838" eaLnBrk="0" fontAlgn="base" hangingPunct="0">
              <a:spcBef>
                <a:spcPct val="0"/>
              </a:spcBef>
              <a:spcAft>
                <a:spcPct val="0"/>
              </a:spcAft>
              <a:defRPr>
                <a:solidFill>
                  <a:schemeClr val="tx1"/>
                </a:solidFill>
                <a:latin typeface="Times New Roman" panose="02020603050405020304" pitchFamily="18" charset="0"/>
                <a:ea typeface="MS PGothic" panose="020B0600070205080204" pitchFamily="34" charset="-128"/>
              </a:defRPr>
            </a:lvl6pPr>
            <a:lvl7pPr marL="2951163" indent="-223838" eaLnBrk="0" fontAlgn="base" hangingPunct="0">
              <a:spcBef>
                <a:spcPct val="0"/>
              </a:spcBef>
              <a:spcAft>
                <a:spcPct val="0"/>
              </a:spcAft>
              <a:defRPr>
                <a:solidFill>
                  <a:schemeClr val="tx1"/>
                </a:solidFill>
                <a:latin typeface="Times New Roman" panose="02020603050405020304" pitchFamily="18" charset="0"/>
                <a:ea typeface="MS PGothic" panose="020B0600070205080204" pitchFamily="34" charset="-128"/>
              </a:defRPr>
            </a:lvl7pPr>
            <a:lvl8pPr marL="3408363" indent="-223838" eaLnBrk="0" fontAlgn="base" hangingPunct="0">
              <a:spcBef>
                <a:spcPct val="0"/>
              </a:spcBef>
              <a:spcAft>
                <a:spcPct val="0"/>
              </a:spcAft>
              <a:defRPr>
                <a:solidFill>
                  <a:schemeClr val="tx1"/>
                </a:solidFill>
                <a:latin typeface="Times New Roman" panose="02020603050405020304" pitchFamily="18" charset="0"/>
                <a:ea typeface="MS PGothic" panose="020B0600070205080204" pitchFamily="34" charset="-128"/>
              </a:defRPr>
            </a:lvl8pPr>
            <a:lvl9pPr marL="3865563" indent="-223838" eaLnBrk="0" fontAlgn="base" hangingPunct="0">
              <a:spcBef>
                <a:spcPct val="0"/>
              </a:spcBef>
              <a:spcAft>
                <a:spcPct val="0"/>
              </a:spcAft>
              <a:defRPr>
                <a:solidFill>
                  <a:schemeClr val="tx1"/>
                </a:solidFill>
                <a:latin typeface="Times New Roman" panose="02020603050405020304" pitchFamily="18" charset="0"/>
                <a:ea typeface="MS PGothic" panose="020B0600070205080204" pitchFamily="34" charset="-128"/>
              </a:defRPr>
            </a:lvl9pPr>
          </a:lstStyle>
          <a:p>
            <a:fld id="{2ECD0CC3-64A7-43EF-AF63-167168926A02}" type="slidenum">
              <a:rPr lang="en-US" altLang="en-US">
                <a:latin typeface="Calibri" panose="020F0502020204030204" pitchFamily="34" charset="0"/>
              </a:rPr>
              <a:pPr/>
              <a:t>17</a:t>
            </a:fld>
            <a:endParaRPr lang="en-US" altLang="en-US">
              <a:latin typeface="Calibri" panose="020F0502020204030204" pitchFamily="34"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a:extLst>
              <a:ext uri="{FF2B5EF4-FFF2-40B4-BE49-F238E27FC236}">
                <a16:creationId xmlns:a16="http://schemas.microsoft.com/office/drawing/2014/main" id="{B182580C-1D7B-4AEB-BD06-886664E8D80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Notes Placeholder 2">
            <a:extLst>
              <a:ext uri="{FF2B5EF4-FFF2-40B4-BE49-F238E27FC236}">
                <a16:creationId xmlns:a16="http://schemas.microsoft.com/office/drawing/2014/main" id="{8ED15AE3-FAAC-463E-9DF4-7885DA006D6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56324" name="Slide Number Placeholder 3">
            <a:extLst>
              <a:ext uri="{FF2B5EF4-FFF2-40B4-BE49-F238E27FC236}">
                <a16:creationId xmlns:a16="http://schemas.microsoft.com/office/drawing/2014/main" id="{BECF966B-04C6-4198-A467-925E04BD2BF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imes New Roman" panose="02020603050405020304" pitchFamily="18" charset="0"/>
                <a:ea typeface="MS PGothic" panose="020B0600070205080204" pitchFamily="34" charset="-128"/>
              </a:defRPr>
            </a:lvl1pPr>
            <a:lvl2pPr marL="735013" indent="-280988">
              <a:defRPr>
                <a:solidFill>
                  <a:schemeClr val="tx1"/>
                </a:solidFill>
                <a:latin typeface="Times New Roman" panose="02020603050405020304" pitchFamily="18" charset="0"/>
                <a:ea typeface="MS PGothic" panose="020B0600070205080204" pitchFamily="34" charset="-128"/>
              </a:defRPr>
            </a:lvl2pPr>
            <a:lvl3pPr marL="1131888" indent="-223838">
              <a:defRPr>
                <a:solidFill>
                  <a:schemeClr val="tx1"/>
                </a:solidFill>
                <a:latin typeface="Times New Roman" panose="02020603050405020304" pitchFamily="18" charset="0"/>
                <a:ea typeface="MS PGothic" panose="020B0600070205080204" pitchFamily="34" charset="-128"/>
              </a:defRPr>
            </a:lvl3pPr>
            <a:lvl4pPr marL="1584325" indent="-223838">
              <a:defRPr>
                <a:solidFill>
                  <a:schemeClr val="tx1"/>
                </a:solidFill>
                <a:latin typeface="Times New Roman" panose="02020603050405020304" pitchFamily="18" charset="0"/>
                <a:ea typeface="MS PGothic" panose="020B0600070205080204" pitchFamily="34" charset="-128"/>
              </a:defRPr>
            </a:lvl4pPr>
            <a:lvl5pPr marL="2036763" indent="-223838">
              <a:defRPr>
                <a:solidFill>
                  <a:schemeClr val="tx1"/>
                </a:solidFill>
                <a:latin typeface="Times New Roman" panose="02020603050405020304" pitchFamily="18" charset="0"/>
                <a:ea typeface="MS PGothic" panose="020B0600070205080204" pitchFamily="34" charset="-128"/>
              </a:defRPr>
            </a:lvl5pPr>
            <a:lvl6pPr marL="2493963" indent="-223838" eaLnBrk="0" fontAlgn="base" hangingPunct="0">
              <a:spcBef>
                <a:spcPct val="0"/>
              </a:spcBef>
              <a:spcAft>
                <a:spcPct val="0"/>
              </a:spcAft>
              <a:defRPr>
                <a:solidFill>
                  <a:schemeClr val="tx1"/>
                </a:solidFill>
                <a:latin typeface="Times New Roman" panose="02020603050405020304" pitchFamily="18" charset="0"/>
                <a:ea typeface="MS PGothic" panose="020B0600070205080204" pitchFamily="34" charset="-128"/>
              </a:defRPr>
            </a:lvl6pPr>
            <a:lvl7pPr marL="2951163" indent="-223838" eaLnBrk="0" fontAlgn="base" hangingPunct="0">
              <a:spcBef>
                <a:spcPct val="0"/>
              </a:spcBef>
              <a:spcAft>
                <a:spcPct val="0"/>
              </a:spcAft>
              <a:defRPr>
                <a:solidFill>
                  <a:schemeClr val="tx1"/>
                </a:solidFill>
                <a:latin typeface="Times New Roman" panose="02020603050405020304" pitchFamily="18" charset="0"/>
                <a:ea typeface="MS PGothic" panose="020B0600070205080204" pitchFamily="34" charset="-128"/>
              </a:defRPr>
            </a:lvl7pPr>
            <a:lvl8pPr marL="3408363" indent="-223838" eaLnBrk="0" fontAlgn="base" hangingPunct="0">
              <a:spcBef>
                <a:spcPct val="0"/>
              </a:spcBef>
              <a:spcAft>
                <a:spcPct val="0"/>
              </a:spcAft>
              <a:defRPr>
                <a:solidFill>
                  <a:schemeClr val="tx1"/>
                </a:solidFill>
                <a:latin typeface="Times New Roman" panose="02020603050405020304" pitchFamily="18" charset="0"/>
                <a:ea typeface="MS PGothic" panose="020B0600070205080204" pitchFamily="34" charset="-128"/>
              </a:defRPr>
            </a:lvl8pPr>
            <a:lvl9pPr marL="3865563" indent="-223838" eaLnBrk="0" fontAlgn="base" hangingPunct="0">
              <a:spcBef>
                <a:spcPct val="0"/>
              </a:spcBef>
              <a:spcAft>
                <a:spcPct val="0"/>
              </a:spcAft>
              <a:defRPr>
                <a:solidFill>
                  <a:schemeClr val="tx1"/>
                </a:solidFill>
                <a:latin typeface="Times New Roman" panose="02020603050405020304" pitchFamily="18" charset="0"/>
                <a:ea typeface="MS PGothic" panose="020B0600070205080204" pitchFamily="34" charset="-128"/>
              </a:defRPr>
            </a:lvl9pPr>
          </a:lstStyle>
          <a:p>
            <a:fld id="{0EAC7ED4-E0FB-448C-8476-8FEBF25586C9}" type="slidenum">
              <a:rPr lang="en-US" altLang="en-US">
                <a:latin typeface="Calibri" panose="020F0502020204030204" pitchFamily="34" charset="0"/>
              </a:rPr>
              <a:pPr/>
              <a:t>18</a:t>
            </a:fld>
            <a:endParaRPr lang="en-US" altLang="en-US">
              <a:latin typeface="Calibri" panose="020F0502020204030204" pitchFamily="34"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a:extLst>
              <a:ext uri="{FF2B5EF4-FFF2-40B4-BE49-F238E27FC236}">
                <a16:creationId xmlns:a16="http://schemas.microsoft.com/office/drawing/2014/main" id="{5C5ADF55-3CBC-4353-982A-167094E2B05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8371" name="Notes Placeholder 2">
            <a:extLst>
              <a:ext uri="{FF2B5EF4-FFF2-40B4-BE49-F238E27FC236}">
                <a16:creationId xmlns:a16="http://schemas.microsoft.com/office/drawing/2014/main" id="{843B268E-39A7-491F-8E57-41D4DE96170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58372" name="Slide Number Placeholder 3">
            <a:extLst>
              <a:ext uri="{FF2B5EF4-FFF2-40B4-BE49-F238E27FC236}">
                <a16:creationId xmlns:a16="http://schemas.microsoft.com/office/drawing/2014/main" id="{C8DC1CF4-121B-4705-8E95-04E212C9B2B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imes New Roman" panose="02020603050405020304" pitchFamily="18" charset="0"/>
                <a:ea typeface="MS PGothic" panose="020B0600070205080204" pitchFamily="34" charset="-128"/>
              </a:defRPr>
            </a:lvl1pPr>
            <a:lvl2pPr marL="735013" indent="-280988">
              <a:defRPr>
                <a:solidFill>
                  <a:schemeClr val="tx1"/>
                </a:solidFill>
                <a:latin typeface="Times New Roman" panose="02020603050405020304" pitchFamily="18" charset="0"/>
                <a:ea typeface="MS PGothic" panose="020B0600070205080204" pitchFamily="34" charset="-128"/>
              </a:defRPr>
            </a:lvl2pPr>
            <a:lvl3pPr marL="1131888" indent="-223838">
              <a:defRPr>
                <a:solidFill>
                  <a:schemeClr val="tx1"/>
                </a:solidFill>
                <a:latin typeface="Times New Roman" panose="02020603050405020304" pitchFamily="18" charset="0"/>
                <a:ea typeface="MS PGothic" panose="020B0600070205080204" pitchFamily="34" charset="-128"/>
              </a:defRPr>
            </a:lvl3pPr>
            <a:lvl4pPr marL="1584325" indent="-223838">
              <a:defRPr>
                <a:solidFill>
                  <a:schemeClr val="tx1"/>
                </a:solidFill>
                <a:latin typeface="Times New Roman" panose="02020603050405020304" pitchFamily="18" charset="0"/>
                <a:ea typeface="MS PGothic" panose="020B0600070205080204" pitchFamily="34" charset="-128"/>
              </a:defRPr>
            </a:lvl4pPr>
            <a:lvl5pPr marL="2036763" indent="-223838">
              <a:defRPr>
                <a:solidFill>
                  <a:schemeClr val="tx1"/>
                </a:solidFill>
                <a:latin typeface="Times New Roman" panose="02020603050405020304" pitchFamily="18" charset="0"/>
                <a:ea typeface="MS PGothic" panose="020B0600070205080204" pitchFamily="34" charset="-128"/>
              </a:defRPr>
            </a:lvl5pPr>
            <a:lvl6pPr marL="2493963" indent="-223838" eaLnBrk="0" fontAlgn="base" hangingPunct="0">
              <a:spcBef>
                <a:spcPct val="0"/>
              </a:spcBef>
              <a:spcAft>
                <a:spcPct val="0"/>
              </a:spcAft>
              <a:defRPr>
                <a:solidFill>
                  <a:schemeClr val="tx1"/>
                </a:solidFill>
                <a:latin typeface="Times New Roman" panose="02020603050405020304" pitchFamily="18" charset="0"/>
                <a:ea typeface="MS PGothic" panose="020B0600070205080204" pitchFamily="34" charset="-128"/>
              </a:defRPr>
            </a:lvl6pPr>
            <a:lvl7pPr marL="2951163" indent="-223838" eaLnBrk="0" fontAlgn="base" hangingPunct="0">
              <a:spcBef>
                <a:spcPct val="0"/>
              </a:spcBef>
              <a:spcAft>
                <a:spcPct val="0"/>
              </a:spcAft>
              <a:defRPr>
                <a:solidFill>
                  <a:schemeClr val="tx1"/>
                </a:solidFill>
                <a:latin typeface="Times New Roman" panose="02020603050405020304" pitchFamily="18" charset="0"/>
                <a:ea typeface="MS PGothic" panose="020B0600070205080204" pitchFamily="34" charset="-128"/>
              </a:defRPr>
            </a:lvl7pPr>
            <a:lvl8pPr marL="3408363" indent="-223838" eaLnBrk="0" fontAlgn="base" hangingPunct="0">
              <a:spcBef>
                <a:spcPct val="0"/>
              </a:spcBef>
              <a:spcAft>
                <a:spcPct val="0"/>
              </a:spcAft>
              <a:defRPr>
                <a:solidFill>
                  <a:schemeClr val="tx1"/>
                </a:solidFill>
                <a:latin typeface="Times New Roman" panose="02020603050405020304" pitchFamily="18" charset="0"/>
                <a:ea typeface="MS PGothic" panose="020B0600070205080204" pitchFamily="34" charset="-128"/>
              </a:defRPr>
            </a:lvl8pPr>
            <a:lvl9pPr marL="3865563" indent="-223838" eaLnBrk="0" fontAlgn="base" hangingPunct="0">
              <a:spcBef>
                <a:spcPct val="0"/>
              </a:spcBef>
              <a:spcAft>
                <a:spcPct val="0"/>
              </a:spcAft>
              <a:defRPr>
                <a:solidFill>
                  <a:schemeClr val="tx1"/>
                </a:solidFill>
                <a:latin typeface="Times New Roman" panose="02020603050405020304" pitchFamily="18" charset="0"/>
                <a:ea typeface="MS PGothic" panose="020B0600070205080204" pitchFamily="34" charset="-128"/>
              </a:defRPr>
            </a:lvl9pPr>
          </a:lstStyle>
          <a:p>
            <a:fld id="{F2933DB1-D1E8-4AC0-B23F-6E5F5DEFA2D4}" type="slidenum">
              <a:rPr lang="en-US" altLang="en-US">
                <a:latin typeface="Calibri" panose="020F0502020204030204" pitchFamily="34" charset="0"/>
              </a:rPr>
              <a:pPr/>
              <a:t>19</a:t>
            </a:fld>
            <a:endParaRPr lang="en-US" altLang="en-US">
              <a:latin typeface="Calibri" panose="020F050202020403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a:extLst>
              <a:ext uri="{FF2B5EF4-FFF2-40B4-BE49-F238E27FC236}">
                <a16:creationId xmlns:a16="http://schemas.microsoft.com/office/drawing/2014/main" id="{924891DF-F3D5-42DA-A6D9-D7FD78530F7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Notes Placeholder 2">
            <a:extLst>
              <a:ext uri="{FF2B5EF4-FFF2-40B4-BE49-F238E27FC236}">
                <a16:creationId xmlns:a16="http://schemas.microsoft.com/office/drawing/2014/main" id="{C7B7C983-3991-444E-BB85-391126280048}"/>
              </a:ext>
            </a:extLst>
          </p:cNvPr>
          <p:cNvSpPr>
            <a:spLocks noGrp="1"/>
          </p:cNvSpPr>
          <p:nvPr>
            <p:ph type="body"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defRPr/>
            </a:pPr>
            <a:endParaRPr lang="en-US" altLang="en-US" dirty="0"/>
          </a:p>
        </p:txBody>
      </p:sp>
      <p:sp>
        <p:nvSpPr>
          <p:cNvPr id="23556" name="Slide Number Placeholder 3">
            <a:extLst>
              <a:ext uri="{FF2B5EF4-FFF2-40B4-BE49-F238E27FC236}">
                <a16:creationId xmlns:a16="http://schemas.microsoft.com/office/drawing/2014/main" id="{5E2B55B0-15F2-4267-BC58-D757A7ABFF8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imes New Roman" panose="02020603050405020304" pitchFamily="18" charset="0"/>
                <a:ea typeface="MS PGothic" panose="020B0600070205080204" pitchFamily="34" charset="-128"/>
              </a:defRPr>
            </a:lvl1pPr>
            <a:lvl2pPr marL="741363" indent="-282575">
              <a:defRPr>
                <a:solidFill>
                  <a:schemeClr val="tx1"/>
                </a:solidFill>
                <a:latin typeface="Times New Roman" panose="02020603050405020304" pitchFamily="18" charset="0"/>
                <a:ea typeface="MS PGothic" panose="020B0600070205080204" pitchFamily="34" charset="-128"/>
              </a:defRPr>
            </a:lvl2pPr>
            <a:lvl3pPr marL="1143000" indent="-225425">
              <a:defRPr>
                <a:solidFill>
                  <a:schemeClr val="tx1"/>
                </a:solidFill>
                <a:latin typeface="Times New Roman" panose="02020603050405020304" pitchFamily="18" charset="0"/>
                <a:ea typeface="MS PGothic" panose="020B0600070205080204" pitchFamily="34" charset="-128"/>
              </a:defRPr>
            </a:lvl3pPr>
            <a:lvl4pPr marL="1601788" indent="-225425">
              <a:defRPr>
                <a:solidFill>
                  <a:schemeClr val="tx1"/>
                </a:solidFill>
                <a:latin typeface="Times New Roman" panose="02020603050405020304" pitchFamily="18" charset="0"/>
                <a:ea typeface="MS PGothic" panose="020B0600070205080204" pitchFamily="34" charset="-128"/>
              </a:defRPr>
            </a:lvl4pPr>
            <a:lvl5pPr marL="2058988" indent="-225425">
              <a:defRPr>
                <a:solidFill>
                  <a:schemeClr val="tx1"/>
                </a:solidFill>
                <a:latin typeface="Times New Roman" panose="02020603050405020304" pitchFamily="18" charset="0"/>
                <a:ea typeface="MS PGothic" panose="020B0600070205080204" pitchFamily="34" charset="-128"/>
              </a:defRPr>
            </a:lvl5pPr>
            <a:lvl6pPr marL="2516188" indent="-225425" eaLnBrk="0" fontAlgn="base" hangingPunct="0">
              <a:spcBef>
                <a:spcPct val="0"/>
              </a:spcBef>
              <a:spcAft>
                <a:spcPct val="0"/>
              </a:spcAft>
              <a:defRPr>
                <a:solidFill>
                  <a:schemeClr val="tx1"/>
                </a:solidFill>
                <a:latin typeface="Times New Roman" panose="02020603050405020304" pitchFamily="18" charset="0"/>
                <a:ea typeface="MS PGothic" panose="020B0600070205080204" pitchFamily="34" charset="-128"/>
              </a:defRPr>
            </a:lvl6pPr>
            <a:lvl7pPr marL="2973388" indent="-225425" eaLnBrk="0" fontAlgn="base" hangingPunct="0">
              <a:spcBef>
                <a:spcPct val="0"/>
              </a:spcBef>
              <a:spcAft>
                <a:spcPct val="0"/>
              </a:spcAft>
              <a:defRPr>
                <a:solidFill>
                  <a:schemeClr val="tx1"/>
                </a:solidFill>
                <a:latin typeface="Times New Roman" panose="02020603050405020304" pitchFamily="18" charset="0"/>
                <a:ea typeface="MS PGothic" panose="020B0600070205080204" pitchFamily="34" charset="-128"/>
              </a:defRPr>
            </a:lvl7pPr>
            <a:lvl8pPr marL="3430588" indent="-225425" eaLnBrk="0" fontAlgn="base" hangingPunct="0">
              <a:spcBef>
                <a:spcPct val="0"/>
              </a:spcBef>
              <a:spcAft>
                <a:spcPct val="0"/>
              </a:spcAft>
              <a:defRPr>
                <a:solidFill>
                  <a:schemeClr val="tx1"/>
                </a:solidFill>
                <a:latin typeface="Times New Roman" panose="02020603050405020304" pitchFamily="18" charset="0"/>
                <a:ea typeface="MS PGothic" panose="020B0600070205080204" pitchFamily="34" charset="-128"/>
              </a:defRPr>
            </a:lvl8pPr>
            <a:lvl9pPr marL="3887788" indent="-225425" eaLnBrk="0" fontAlgn="base" hangingPunct="0">
              <a:spcBef>
                <a:spcPct val="0"/>
              </a:spcBef>
              <a:spcAft>
                <a:spcPct val="0"/>
              </a:spcAft>
              <a:defRPr>
                <a:solidFill>
                  <a:schemeClr val="tx1"/>
                </a:solidFill>
                <a:latin typeface="Times New Roman" panose="02020603050405020304" pitchFamily="18" charset="0"/>
                <a:ea typeface="MS PGothic" panose="020B0600070205080204" pitchFamily="34" charset="-128"/>
              </a:defRPr>
            </a:lvl9pPr>
          </a:lstStyle>
          <a:p>
            <a:fld id="{1FB704EC-64CF-4BC2-B913-9C047A082B46}" type="slidenum">
              <a:rPr lang="en-US" altLang="en-US">
                <a:latin typeface="Calibri" panose="020F0502020204030204" pitchFamily="34" charset="0"/>
              </a:rPr>
              <a:pPr/>
              <a:t>2</a:t>
            </a:fld>
            <a:endParaRPr lang="en-US" altLang="en-US">
              <a:latin typeface="Calibri" panose="020F0502020204030204" pitchFamily="34"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a:extLst>
              <a:ext uri="{FF2B5EF4-FFF2-40B4-BE49-F238E27FC236}">
                <a16:creationId xmlns:a16="http://schemas.microsoft.com/office/drawing/2014/main" id="{8ACCD39D-18B3-48BB-9631-1FA1DDCCEDB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0419" name="Notes Placeholder 2">
            <a:extLst>
              <a:ext uri="{FF2B5EF4-FFF2-40B4-BE49-F238E27FC236}">
                <a16:creationId xmlns:a16="http://schemas.microsoft.com/office/drawing/2014/main" id="{CBC65F8B-ABF4-4CDF-B8BD-B063FE5D549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60420" name="Slide Number Placeholder 3">
            <a:extLst>
              <a:ext uri="{FF2B5EF4-FFF2-40B4-BE49-F238E27FC236}">
                <a16:creationId xmlns:a16="http://schemas.microsoft.com/office/drawing/2014/main" id="{A5840C7E-8708-4A2B-A86B-E17DDFDAFB8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imes New Roman" panose="02020603050405020304" pitchFamily="18" charset="0"/>
                <a:ea typeface="MS PGothic" panose="020B0600070205080204" pitchFamily="34" charset="-128"/>
              </a:defRPr>
            </a:lvl1pPr>
            <a:lvl2pPr marL="735013" indent="-280988">
              <a:defRPr>
                <a:solidFill>
                  <a:schemeClr val="tx1"/>
                </a:solidFill>
                <a:latin typeface="Times New Roman" panose="02020603050405020304" pitchFamily="18" charset="0"/>
                <a:ea typeface="MS PGothic" panose="020B0600070205080204" pitchFamily="34" charset="-128"/>
              </a:defRPr>
            </a:lvl2pPr>
            <a:lvl3pPr marL="1131888" indent="-223838">
              <a:defRPr>
                <a:solidFill>
                  <a:schemeClr val="tx1"/>
                </a:solidFill>
                <a:latin typeface="Times New Roman" panose="02020603050405020304" pitchFamily="18" charset="0"/>
                <a:ea typeface="MS PGothic" panose="020B0600070205080204" pitchFamily="34" charset="-128"/>
              </a:defRPr>
            </a:lvl3pPr>
            <a:lvl4pPr marL="1584325" indent="-223838">
              <a:defRPr>
                <a:solidFill>
                  <a:schemeClr val="tx1"/>
                </a:solidFill>
                <a:latin typeface="Times New Roman" panose="02020603050405020304" pitchFamily="18" charset="0"/>
                <a:ea typeface="MS PGothic" panose="020B0600070205080204" pitchFamily="34" charset="-128"/>
              </a:defRPr>
            </a:lvl4pPr>
            <a:lvl5pPr marL="2036763" indent="-223838">
              <a:defRPr>
                <a:solidFill>
                  <a:schemeClr val="tx1"/>
                </a:solidFill>
                <a:latin typeface="Times New Roman" panose="02020603050405020304" pitchFamily="18" charset="0"/>
                <a:ea typeface="MS PGothic" panose="020B0600070205080204" pitchFamily="34" charset="-128"/>
              </a:defRPr>
            </a:lvl5pPr>
            <a:lvl6pPr marL="2493963" indent="-223838" eaLnBrk="0" fontAlgn="base" hangingPunct="0">
              <a:spcBef>
                <a:spcPct val="0"/>
              </a:spcBef>
              <a:spcAft>
                <a:spcPct val="0"/>
              </a:spcAft>
              <a:defRPr>
                <a:solidFill>
                  <a:schemeClr val="tx1"/>
                </a:solidFill>
                <a:latin typeface="Times New Roman" panose="02020603050405020304" pitchFamily="18" charset="0"/>
                <a:ea typeface="MS PGothic" panose="020B0600070205080204" pitchFamily="34" charset="-128"/>
              </a:defRPr>
            </a:lvl6pPr>
            <a:lvl7pPr marL="2951163" indent="-223838" eaLnBrk="0" fontAlgn="base" hangingPunct="0">
              <a:spcBef>
                <a:spcPct val="0"/>
              </a:spcBef>
              <a:spcAft>
                <a:spcPct val="0"/>
              </a:spcAft>
              <a:defRPr>
                <a:solidFill>
                  <a:schemeClr val="tx1"/>
                </a:solidFill>
                <a:latin typeface="Times New Roman" panose="02020603050405020304" pitchFamily="18" charset="0"/>
                <a:ea typeface="MS PGothic" panose="020B0600070205080204" pitchFamily="34" charset="-128"/>
              </a:defRPr>
            </a:lvl7pPr>
            <a:lvl8pPr marL="3408363" indent="-223838" eaLnBrk="0" fontAlgn="base" hangingPunct="0">
              <a:spcBef>
                <a:spcPct val="0"/>
              </a:spcBef>
              <a:spcAft>
                <a:spcPct val="0"/>
              </a:spcAft>
              <a:defRPr>
                <a:solidFill>
                  <a:schemeClr val="tx1"/>
                </a:solidFill>
                <a:latin typeface="Times New Roman" panose="02020603050405020304" pitchFamily="18" charset="0"/>
                <a:ea typeface="MS PGothic" panose="020B0600070205080204" pitchFamily="34" charset="-128"/>
              </a:defRPr>
            </a:lvl8pPr>
            <a:lvl9pPr marL="3865563" indent="-223838" eaLnBrk="0" fontAlgn="base" hangingPunct="0">
              <a:spcBef>
                <a:spcPct val="0"/>
              </a:spcBef>
              <a:spcAft>
                <a:spcPct val="0"/>
              </a:spcAft>
              <a:defRPr>
                <a:solidFill>
                  <a:schemeClr val="tx1"/>
                </a:solidFill>
                <a:latin typeface="Times New Roman" panose="02020603050405020304" pitchFamily="18" charset="0"/>
                <a:ea typeface="MS PGothic" panose="020B0600070205080204" pitchFamily="34" charset="-128"/>
              </a:defRPr>
            </a:lvl9pPr>
          </a:lstStyle>
          <a:p>
            <a:fld id="{53844ECC-47AD-4A97-91DE-905B78D729F9}" type="slidenum">
              <a:rPr lang="en-US" altLang="en-US">
                <a:latin typeface="Calibri" panose="020F0502020204030204" pitchFamily="34" charset="0"/>
              </a:rPr>
              <a:pPr/>
              <a:t>20</a:t>
            </a:fld>
            <a:endParaRPr lang="en-US" altLang="en-US">
              <a:latin typeface="Calibri" panose="020F0502020204030204" pitchFamily="34"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a:extLst>
              <a:ext uri="{FF2B5EF4-FFF2-40B4-BE49-F238E27FC236}">
                <a16:creationId xmlns:a16="http://schemas.microsoft.com/office/drawing/2014/main" id="{1AB8A40D-C9ED-4A64-B083-265E3528E9C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a:extLst>
              <a:ext uri="{FF2B5EF4-FFF2-40B4-BE49-F238E27FC236}">
                <a16:creationId xmlns:a16="http://schemas.microsoft.com/office/drawing/2014/main" id="{CA334753-1734-4D67-88F2-A455C822E818}"/>
              </a:ext>
            </a:extLst>
          </p:cNvPr>
          <p:cNvSpPr>
            <a:spLocks noGrp="1"/>
          </p:cNvSpPr>
          <p:nvPr>
            <p:ph type="body" idx="1"/>
          </p:nvPr>
        </p:nvSpPr>
        <p:spPr/>
        <p:txBody>
          <a:bodyPr/>
          <a:lstStyle/>
          <a:p>
            <a:pPr>
              <a:defRPr/>
            </a:pPr>
            <a:endParaRPr lang="en-US" dirty="0"/>
          </a:p>
        </p:txBody>
      </p:sp>
      <p:sp>
        <p:nvSpPr>
          <p:cNvPr id="62468" name="Slide Number Placeholder 3">
            <a:extLst>
              <a:ext uri="{FF2B5EF4-FFF2-40B4-BE49-F238E27FC236}">
                <a16:creationId xmlns:a16="http://schemas.microsoft.com/office/drawing/2014/main" id="{EE9EA6BD-88A6-45BF-922D-52DE6B656AE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imes New Roman" panose="02020603050405020304" pitchFamily="18" charset="0"/>
                <a:ea typeface="MS PGothic" panose="020B0600070205080204" pitchFamily="34" charset="-128"/>
              </a:defRPr>
            </a:lvl1pPr>
            <a:lvl2pPr marL="735013" indent="-280988">
              <a:defRPr>
                <a:solidFill>
                  <a:schemeClr val="tx1"/>
                </a:solidFill>
                <a:latin typeface="Times New Roman" panose="02020603050405020304" pitchFamily="18" charset="0"/>
                <a:ea typeface="MS PGothic" panose="020B0600070205080204" pitchFamily="34" charset="-128"/>
              </a:defRPr>
            </a:lvl2pPr>
            <a:lvl3pPr marL="1131888" indent="-223838">
              <a:defRPr>
                <a:solidFill>
                  <a:schemeClr val="tx1"/>
                </a:solidFill>
                <a:latin typeface="Times New Roman" panose="02020603050405020304" pitchFamily="18" charset="0"/>
                <a:ea typeface="MS PGothic" panose="020B0600070205080204" pitchFamily="34" charset="-128"/>
              </a:defRPr>
            </a:lvl3pPr>
            <a:lvl4pPr marL="1584325" indent="-223838">
              <a:defRPr>
                <a:solidFill>
                  <a:schemeClr val="tx1"/>
                </a:solidFill>
                <a:latin typeface="Times New Roman" panose="02020603050405020304" pitchFamily="18" charset="0"/>
                <a:ea typeface="MS PGothic" panose="020B0600070205080204" pitchFamily="34" charset="-128"/>
              </a:defRPr>
            </a:lvl4pPr>
            <a:lvl5pPr marL="2036763" indent="-223838">
              <a:defRPr>
                <a:solidFill>
                  <a:schemeClr val="tx1"/>
                </a:solidFill>
                <a:latin typeface="Times New Roman" panose="02020603050405020304" pitchFamily="18" charset="0"/>
                <a:ea typeface="MS PGothic" panose="020B0600070205080204" pitchFamily="34" charset="-128"/>
              </a:defRPr>
            </a:lvl5pPr>
            <a:lvl6pPr marL="2493963" indent="-223838" eaLnBrk="0" fontAlgn="base" hangingPunct="0">
              <a:spcBef>
                <a:spcPct val="0"/>
              </a:spcBef>
              <a:spcAft>
                <a:spcPct val="0"/>
              </a:spcAft>
              <a:defRPr>
                <a:solidFill>
                  <a:schemeClr val="tx1"/>
                </a:solidFill>
                <a:latin typeface="Times New Roman" panose="02020603050405020304" pitchFamily="18" charset="0"/>
                <a:ea typeface="MS PGothic" panose="020B0600070205080204" pitchFamily="34" charset="-128"/>
              </a:defRPr>
            </a:lvl6pPr>
            <a:lvl7pPr marL="2951163" indent="-223838" eaLnBrk="0" fontAlgn="base" hangingPunct="0">
              <a:spcBef>
                <a:spcPct val="0"/>
              </a:spcBef>
              <a:spcAft>
                <a:spcPct val="0"/>
              </a:spcAft>
              <a:defRPr>
                <a:solidFill>
                  <a:schemeClr val="tx1"/>
                </a:solidFill>
                <a:latin typeface="Times New Roman" panose="02020603050405020304" pitchFamily="18" charset="0"/>
                <a:ea typeface="MS PGothic" panose="020B0600070205080204" pitchFamily="34" charset="-128"/>
              </a:defRPr>
            </a:lvl7pPr>
            <a:lvl8pPr marL="3408363" indent="-223838" eaLnBrk="0" fontAlgn="base" hangingPunct="0">
              <a:spcBef>
                <a:spcPct val="0"/>
              </a:spcBef>
              <a:spcAft>
                <a:spcPct val="0"/>
              </a:spcAft>
              <a:defRPr>
                <a:solidFill>
                  <a:schemeClr val="tx1"/>
                </a:solidFill>
                <a:latin typeface="Times New Roman" panose="02020603050405020304" pitchFamily="18" charset="0"/>
                <a:ea typeface="MS PGothic" panose="020B0600070205080204" pitchFamily="34" charset="-128"/>
              </a:defRPr>
            </a:lvl8pPr>
            <a:lvl9pPr marL="3865563" indent="-223838" eaLnBrk="0" fontAlgn="base" hangingPunct="0">
              <a:spcBef>
                <a:spcPct val="0"/>
              </a:spcBef>
              <a:spcAft>
                <a:spcPct val="0"/>
              </a:spcAft>
              <a:defRPr>
                <a:solidFill>
                  <a:schemeClr val="tx1"/>
                </a:solidFill>
                <a:latin typeface="Times New Roman" panose="02020603050405020304" pitchFamily="18" charset="0"/>
                <a:ea typeface="MS PGothic" panose="020B0600070205080204" pitchFamily="34" charset="-128"/>
              </a:defRPr>
            </a:lvl9pPr>
          </a:lstStyle>
          <a:p>
            <a:fld id="{25A602D3-4C62-4E53-A9DA-23A8CFE3AE73}" type="slidenum">
              <a:rPr lang="en-US" altLang="en-US">
                <a:latin typeface="Calibri" panose="020F0502020204030204" pitchFamily="34" charset="0"/>
              </a:rPr>
              <a:pPr/>
              <a:t>21</a:t>
            </a:fld>
            <a:endParaRPr lang="en-US" altLang="en-US">
              <a:latin typeface="Calibri" panose="020F0502020204030204" pitchFamily="34"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a:extLst>
              <a:ext uri="{FF2B5EF4-FFF2-40B4-BE49-F238E27FC236}">
                <a16:creationId xmlns:a16="http://schemas.microsoft.com/office/drawing/2014/main" id="{CA5177AB-A034-4375-80E2-F547352968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a:extLst>
              <a:ext uri="{FF2B5EF4-FFF2-40B4-BE49-F238E27FC236}">
                <a16:creationId xmlns:a16="http://schemas.microsoft.com/office/drawing/2014/main" id="{A6E824FB-BE3E-4B36-BCBA-FBECFFB432A6}"/>
              </a:ext>
            </a:extLst>
          </p:cNvPr>
          <p:cNvSpPr>
            <a:spLocks noGrp="1"/>
          </p:cNvSpPr>
          <p:nvPr>
            <p:ph type="body" idx="1"/>
          </p:nvPr>
        </p:nvSpPr>
        <p:spPr/>
        <p:txBody>
          <a:bodyPr/>
          <a:lstStyle/>
          <a:p>
            <a:pPr>
              <a:defRPr/>
            </a:pPr>
            <a:endParaRPr lang="en-US" dirty="0"/>
          </a:p>
        </p:txBody>
      </p:sp>
      <p:sp>
        <p:nvSpPr>
          <p:cNvPr id="64516" name="Slide Number Placeholder 3">
            <a:extLst>
              <a:ext uri="{FF2B5EF4-FFF2-40B4-BE49-F238E27FC236}">
                <a16:creationId xmlns:a16="http://schemas.microsoft.com/office/drawing/2014/main" id="{49F0EDE9-5CCD-4963-ADBD-93111E7A223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imes New Roman" panose="02020603050405020304" pitchFamily="18" charset="0"/>
                <a:ea typeface="MS PGothic" panose="020B0600070205080204" pitchFamily="34" charset="-128"/>
              </a:defRPr>
            </a:lvl1pPr>
            <a:lvl2pPr marL="736600" indent="-282575">
              <a:defRPr>
                <a:solidFill>
                  <a:schemeClr val="tx1"/>
                </a:solidFill>
                <a:latin typeface="Times New Roman" panose="02020603050405020304" pitchFamily="18" charset="0"/>
                <a:ea typeface="MS PGothic" panose="020B0600070205080204" pitchFamily="34" charset="-128"/>
              </a:defRPr>
            </a:lvl2pPr>
            <a:lvl3pPr marL="1133475" indent="-225425">
              <a:defRPr>
                <a:solidFill>
                  <a:schemeClr val="tx1"/>
                </a:solidFill>
                <a:latin typeface="Times New Roman" panose="02020603050405020304" pitchFamily="18" charset="0"/>
                <a:ea typeface="MS PGothic" panose="020B0600070205080204" pitchFamily="34" charset="-128"/>
              </a:defRPr>
            </a:lvl3pPr>
            <a:lvl4pPr marL="1585913" indent="-225425">
              <a:defRPr>
                <a:solidFill>
                  <a:schemeClr val="tx1"/>
                </a:solidFill>
                <a:latin typeface="Times New Roman" panose="02020603050405020304" pitchFamily="18" charset="0"/>
                <a:ea typeface="MS PGothic" panose="020B0600070205080204" pitchFamily="34" charset="-128"/>
              </a:defRPr>
            </a:lvl4pPr>
            <a:lvl5pPr marL="2039938" indent="-225425">
              <a:defRPr>
                <a:solidFill>
                  <a:schemeClr val="tx1"/>
                </a:solidFill>
                <a:latin typeface="Times New Roman" panose="02020603050405020304" pitchFamily="18" charset="0"/>
                <a:ea typeface="MS PGothic" panose="020B0600070205080204" pitchFamily="34" charset="-128"/>
              </a:defRPr>
            </a:lvl5pPr>
            <a:lvl6pPr marL="2497138" indent="-225425" eaLnBrk="0" fontAlgn="base" hangingPunct="0">
              <a:spcBef>
                <a:spcPct val="0"/>
              </a:spcBef>
              <a:spcAft>
                <a:spcPct val="0"/>
              </a:spcAft>
              <a:defRPr>
                <a:solidFill>
                  <a:schemeClr val="tx1"/>
                </a:solidFill>
                <a:latin typeface="Times New Roman" panose="02020603050405020304" pitchFamily="18" charset="0"/>
                <a:ea typeface="MS PGothic" panose="020B0600070205080204" pitchFamily="34" charset="-128"/>
              </a:defRPr>
            </a:lvl6pPr>
            <a:lvl7pPr marL="2954338" indent="-225425" eaLnBrk="0" fontAlgn="base" hangingPunct="0">
              <a:spcBef>
                <a:spcPct val="0"/>
              </a:spcBef>
              <a:spcAft>
                <a:spcPct val="0"/>
              </a:spcAft>
              <a:defRPr>
                <a:solidFill>
                  <a:schemeClr val="tx1"/>
                </a:solidFill>
                <a:latin typeface="Times New Roman" panose="02020603050405020304" pitchFamily="18" charset="0"/>
                <a:ea typeface="MS PGothic" panose="020B0600070205080204" pitchFamily="34" charset="-128"/>
              </a:defRPr>
            </a:lvl7pPr>
            <a:lvl8pPr marL="3411538" indent="-225425" eaLnBrk="0" fontAlgn="base" hangingPunct="0">
              <a:spcBef>
                <a:spcPct val="0"/>
              </a:spcBef>
              <a:spcAft>
                <a:spcPct val="0"/>
              </a:spcAft>
              <a:defRPr>
                <a:solidFill>
                  <a:schemeClr val="tx1"/>
                </a:solidFill>
                <a:latin typeface="Times New Roman" panose="02020603050405020304" pitchFamily="18" charset="0"/>
                <a:ea typeface="MS PGothic" panose="020B0600070205080204" pitchFamily="34" charset="-128"/>
              </a:defRPr>
            </a:lvl8pPr>
            <a:lvl9pPr marL="3868738" indent="-225425" eaLnBrk="0" fontAlgn="base" hangingPunct="0">
              <a:spcBef>
                <a:spcPct val="0"/>
              </a:spcBef>
              <a:spcAft>
                <a:spcPct val="0"/>
              </a:spcAft>
              <a:defRPr>
                <a:solidFill>
                  <a:schemeClr val="tx1"/>
                </a:solidFill>
                <a:latin typeface="Times New Roman" panose="02020603050405020304" pitchFamily="18" charset="0"/>
                <a:ea typeface="MS PGothic" panose="020B0600070205080204" pitchFamily="34" charset="-128"/>
              </a:defRPr>
            </a:lvl9pPr>
          </a:lstStyle>
          <a:p>
            <a:fld id="{6CB25FFA-23C4-4CDD-9EC9-248F84407BDE}" type="slidenum">
              <a:rPr lang="en-US" altLang="en-US">
                <a:latin typeface="Calibri" panose="020F0502020204030204" pitchFamily="34" charset="0"/>
              </a:rPr>
              <a:pPr/>
              <a:t>22</a:t>
            </a:fld>
            <a:endParaRPr lang="en-US" altLang="en-US">
              <a:latin typeface="Calibri" panose="020F0502020204030204" pitchFamily="34"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a:extLst>
              <a:ext uri="{FF2B5EF4-FFF2-40B4-BE49-F238E27FC236}">
                <a16:creationId xmlns:a16="http://schemas.microsoft.com/office/drawing/2014/main" id="{F998B6DC-432F-48AD-8174-55EEF5DFDFE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6563" name="Notes Placeholder 2">
            <a:extLst>
              <a:ext uri="{FF2B5EF4-FFF2-40B4-BE49-F238E27FC236}">
                <a16:creationId xmlns:a16="http://schemas.microsoft.com/office/drawing/2014/main" id="{998362B8-90FE-4317-9A11-A63D2AF80F8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66564" name="Slide Number Placeholder 3">
            <a:extLst>
              <a:ext uri="{FF2B5EF4-FFF2-40B4-BE49-F238E27FC236}">
                <a16:creationId xmlns:a16="http://schemas.microsoft.com/office/drawing/2014/main" id="{F29DD530-7800-4287-807D-CBEC9C26B02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imes New Roman" panose="02020603050405020304" pitchFamily="18" charset="0"/>
                <a:ea typeface="MS PGothic" panose="020B0600070205080204" pitchFamily="34" charset="-128"/>
              </a:defRPr>
            </a:lvl1pPr>
            <a:lvl2pPr marL="736600" indent="-282575">
              <a:defRPr>
                <a:solidFill>
                  <a:schemeClr val="tx1"/>
                </a:solidFill>
                <a:latin typeface="Times New Roman" panose="02020603050405020304" pitchFamily="18" charset="0"/>
                <a:ea typeface="MS PGothic" panose="020B0600070205080204" pitchFamily="34" charset="-128"/>
              </a:defRPr>
            </a:lvl2pPr>
            <a:lvl3pPr marL="1133475" indent="-225425">
              <a:defRPr>
                <a:solidFill>
                  <a:schemeClr val="tx1"/>
                </a:solidFill>
                <a:latin typeface="Times New Roman" panose="02020603050405020304" pitchFamily="18" charset="0"/>
                <a:ea typeface="MS PGothic" panose="020B0600070205080204" pitchFamily="34" charset="-128"/>
              </a:defRPr>
            </a:lvl3pPr>
            <a:lvl4pPr marL="1585913" indent="-225425">
              <a:defRPr>
                <a:solidFill>
                  <a:schemeClr val="tx1"/>
                </a:solidFill>
                <a:latin typeface="Times New Roman" panose="02020603050405020304" pitchFamily="18" charset="0"/>
                <a:ea typeface="MS PGothic" panose="020B0600070205080204" pitchFamily="34" charset="-128"/>
              </a:defRPr>
            </a:lvl4pPr>
            <a:lvl5pPr marL="2039938" indent="-225425">
              <a:defRPr>
                <a:solidFill>
                  <a:schemeClr val="tx1"/>
                </a:solidFill>
                <a:latin typeface="Times New Roman" panose="02020603050405020304" pitchFamily="18" charset="0"/>
                <a:ea typeface="MS PGothic" panose="020B0600070205080204" pitchFamily="34" charset="-128"/>
              </a:defRPr>
            </a:lvl5pPr>
            <a:lvl6pPr marL="2497138" indent="-225425" eaLnBrk="0" fontAlgn="base" hangingPunct="0">
              <a:spcBef>
                <a:spcPct val="0"/>
              </a:spcBef>
              <a:spcAft>
                <a:spcPct val="0"/>
              </a:spcAft>
              <a:defRPr>
                <a:solidFill>
                  <a:schemeClr val="tx1"/>
                </a:solidFill>
                <a:latin typeface="Times New Roman" panose="02020603050405020304" pitchFamily="18" charset="0"/>
                <a:ea typeface="MS PGothic" panose="020B0600070205080204" pitchFamily="34" charset="-128"/>
              </a:defRPr>
            </a:lvl6pPr>
            <a:lvl7pPr marL="2954338" indent="-225425" eaLnBrk="0" fontAlgn="base" hangingPunct="0">
              <a:spcBef>
                <a:spcPct val="0"/>
              </a:spcBef>
              <a:spcAft>
                <a:spcPct val="0"/>
              </a:spcAft>
              <a:defRPr>
                <a:solidFill>
                  <a:schemeClr val="tx1"/>
                </a:solidFill>
                <a:latin typeface="Times New Roman" panose="02020603050405020304" pitchFamily="18" charset="0"/>
                <a:ea typeface="MS PGothic" panose="020B0600070205080204" pitchFamily="34" charset="-128"/>
              </a:defRPr>
            </a:lvl7pPr>
            <a:lvl8pPr marL="3411538" indent="-225425" eaLnBrk="0" fontAlgn="base" hangingPunct="0">
              <a:spcBef>
                <a:spcPct val="0"/>
              </a:spcBef>
              <a:spcAft>
                <a:spcPct val="0"/>
              </a:spcAft>
              <a:defRPr>
                <a:solidFill>
                  <a:schemeClr val="tx1"/>
                </a:solidFill>
                <a:latin typeface="Times New Roman" panose="02020603050405020304" pitchFamily="18" charset="0"/>
                <a:ea typeface="MS PGothic" panose="020B0600070205080204" pitchFamily="34" charset="-128"/>
              </a:defRPr>
            </a:lvl8pPr>
            <a:lvl9pPr marL="3868738" indent="-225425" eaLnBrk="0" fontAlgn="base" hangingPunct="0">
              <a:spcBef>
                <a:spcPct val="0"/>
              </a:spcBef>
              <a:spcAft>
                <a:spcPct val="0"/>
              </a:spcAft>
              <a:defRPr>
                <a:solidFill>
                  <a:schemeClr val="tx1"/>
                </a:solidFill>
                <a:latin typeface="Times New Roman" panose="02020603050405020304" pitchFamily="18" charset="0"/>
                <a:ea typeface="MS PGothic" panose="020B0600070205080204" pitchFamily="34" charset="-128"/>
              </a:defRPr>
            </a:lvl9pPr>
          </a:lstStyle>
          <a:p>
            <a:fld id="{EBA931C2-7483-419E-A178-8DAE3E31AAF8}" type="slidenum">
              <a:rPr lang="en-US" altLang="en-US">
                <a:latin typeface="Calibri" panose="020F0502020204030204" pitchFamily="34" charset="0"/>
              </a:rPr>
              <a:pPr/>
              <a:t>23</a:t>
            </a:fld>
            <a:endParaRPr lang="en-US" altLang="en-US">
              <a:latin typeface="Calibri" panose="020F050202020403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a:extLst>
              <a:ext uri="{FF2B5EF4-FFF2-40B4-BE49-F238E27FC236}">
                <a16:creationId xmlns:a16="http://schemas.microsoft.com/office/drawing/2014/main" id="{9DD2A7FB-D4E8-4556-82ED-B00DD1E1170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a:extLst>
              <a:ext uri="{FF2B5EF4-FFF2-40B4-BE49-F238E27FC236}">
                <a16:creationId xmlns:a16="http://schemas.microsoft.com/office/drawing/2014/main" id="{4580F0E1-8AD0-467E-A40E-1726C66AE24B}"/>
              </a:ext>
            </a:extLst>
          </p:cNvPr>
          <p:cNvSpPr>
            <a:spLocks noGrp="1"/>
          </p:cNvSpPr>
          <p:nvPr>
            <p:ph type="body" idx="1"/>
          </p:nvPr>
        </p:nvSpPr>
        <p:spPr/>
        <p:txBody>
          <a:bodyPr/>
          <a:lstStyle/>
          <a:p>
            <a:pPr>
              <a:defRPr/>
            </a:pPr>
            <a:endParaRPr lang="en-US" dirty="0"/>
          </a:p>
        </p:txBody>
      </p:sp>
      <p:sp>
        <p:nvSpPr>
          <p:cNvPr id="25604" name="Slide Number Placeholder 3">
            <a:extLst>
              <a:ext uri="{FF2B5EF4-FFF2-40B4-BE49-F238E27FC236}">
                <a16:creationId xmlns:a16="http://schemas.microsoft.com/office/drawing/2014/main" id="{B88158C9-A546-45D1-B0EA-718BE7AD8A8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imes New Roman" panose="02020603050405020304" pitchFamily="18" charset="0"/>
                <a:ea typeface="MS PGothic" panose="020B0600070205080204" pitchFamily="34" charset="-128"/>
              </a:defRPr>
            </a:lvl1pPr>
            <a:lvl2pPr marL="739775" indent="-282575">
              <a:defRPr>
                <a:solidFill>
                  <a:schemeClr val="tx1"/>
                </a:solidFill>
                <a:latin typeface="Times New Roman" panose="02020603050405020304" pitchFamily="18" charset="0"/>
                <a:ea typeface="MS PGothic" panose="020B0600070205080204" pitchFamily="34" charset="-128"/>
              </a:defRPr>
            </a:lvl2pPr>
            <a:lvl3pPr marL="1139825" indent="-225425">
              <a:defRPr>
                <a:solidFill>
                  <a:schemeClr val="tx1"/>
                </a:solidFill>
                <a:latin typeface="Times New Roman" panose="02020603050405020304" pitchFamily="18" charset="0"/>
                <a:ea typeface="MS PGothic" panose="020B0600070205080204" pitchFamily="34" charset="-128"/>
              </a:defRPr>
            </a:lvl3pPr>
            <a:lvl4pPr marL="1597025" indent="-225425">
              <a:defRPr>
                <a:solidFill>
                  <a:schemeClr val="tx1"/>
                </a:solidFill>
                <a:latin typeface="Times New Roman" panose="02020603050405020304" pitchFamily="18" charset="0"/>
                <a:ea typeface="MS PGothic" panose="020B0600070205080204" pitchFamily="34" charset="-128"/>
              </a:defRPr>
            </a:lvl4pPr>
            <a:lvl5pPr marL="2052638" indent="-225425">
              <a:defRPr>
                <a:solidFill>
                  <a:schemeClr val="tx1"/>
                </a:solidFill>
                <a:latin typeface="Times New Roman" panose="02020603050405020304" pitchFamily="18" charset="0"/>
                <a:ea typeface="MS PGothic" panose="020B0600070205080204" pitchFamily="34" charset="-128"/>
              </a:defRPr>
            </a:lvl5pPr>
            <a:lvl6pPr marL="2509838" indent="-225425" eaLnBrk="0" fontAlgn="base" hangingPunct="0">
              <a:spcBef>
                <a:spcPct val="0"/>
              </a:spcBef>
              <a:spcAft>
                <a:spcPct val="0"/>
              </a:spcAft>
              <a:defRPr>
                <a:solidFill>
                  <a:schemeClr val="tx1"/>
                </a:solidFill>
                <a:latin typeface="Times New Roman" panose="02020603050405020304" pitchFamily="18" charset="0"/>
                <a:ea typeface="MS PGothic" panose="020B0600070205080204" pitchFamily="34" charset="-128"/>
              </a:defRPr>
            </a:lvl6pPr>
            <a:lvl7pPr marL="2967038" indent="-225425" eaLnBrk="0" fontAlgn="base" hangingPunct="0">
              <a:spcBef>
                <a:spcPct val="0"/>
              </a:spcBef>
              <a:spcAft>
                <a:spcPct val="0"/>
              </a:spcAft>
              <a:defRPr>
                <a:solidFill>
                  <a:schemeClr val="tx1"/>
                </a:solidFill>
                <a:latin typeface="Times New Roman" panose="02020603050405020304" pitchFamily="18" charset="0"/>
                <a:ea typeface="MS PGothic" panose="020B0600070205080204" pitchFamily="34" charset="-128"/>
              </a:defRPr>
            </a:lvl7pPr>
            <a:lvl8pPr marL="3424238" indent="-225425" eaLnBrk="0" fontAlgn="base" hangingPunct="0">
              <a:spcBef>
                <a:spcPct val="0"/>
              </a:spcBef>
              <a:spcAft>
                <a:spcPct val="0"/>
              </a:spcAft>
              <a:defRPr>
                <a:solidFill>
                  <a:schemeClr val="tx1"/>
                </a:solidFill>
                <a:latin typeface="Times New Roman" panose="02020603050405020304" pitchFamily="18" charset="0"/>
                <a:ea typeface="MS PGothic" panose="020B0600070205080204" pitchFamily="34" charset="-128"/>
              </a:defRPr>
            </a:lvl8pPr>
            <a:lvl9pPr marL="3881438" indent="-225425" eaLnBrk="0" fontAlgn="base" hangingPunct="0">
              <a:spcBef>
                <a:spcPct val="0"/>
              </a:spcBef>
              <a:spcAft>
                <a:spcPct val="0"/>
              </a:spcAft>
              <a:defRPr>
                <a:solidFill>
                  <a:schemeClr val="tx1"/>
                </a:solidFill>
                <a:latin typeface="Times New Roman" panose="02020603050405020304" pitchFamily="18" charset="0"/>
                <a:ea typeface="MS PGothic" panose="020B0600070205080204" pitchFamily="34" charset="-128"/>
              </a:defRPr>
            </a:lvl9pPr>
          </a:lstStyle>
          <a:p>
            <a:fld id="{DF6AB94D-FD92-4FDE-9995-9053814B2075}" type="slidenum">
              <a:rPr lang="en-US" altLang="en-US">
                <a:latin typeface="Calibri" panose="020F0502020204030204" pitchFamily="34" charset="0"/>
              </a:rPr>
              <a:pPr/>
              <a:t>3</a:t>
            </a:fld>
            <a:endParaRPr lang="en-US" altLang="en-US">
              <a:latin typeface="Calibri" panose="020F050202020403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a:extLst>
              <a:ext uri="{FF2B5EF4-FFF2-40B4-BE49-F238E27FC236}">
                <a16:creationId xmlns:a16="http://schemas.microsoft.com/office/drawing/2014/main" id="{2C54ADE8-1245-44B9-B954-B866724DC48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a:extLst>
              <a:ext uri="{FF2B5EF4-FFF2-40B4-BE49-F238E27FC236}">
                <a16:creationId xmlns:a16="http://schemas.microsoft.com/office/drawing/2014/main" id="{FD855C3C-9DD7-4CC6-94F6-0C3AF23C9A0C}"/>
              </a:ext>
            </a:extLst>
          </p:cNvPr>
          <p:cNvSpPr>
            <a:spLocks noGrp="1"/>
          </p:cNvSpPr>
          <p:nvPr>
            <p:ph type="body" idx="1"/>
          </p:nvPr>
        </p:nvSpPr>
        <p:spPr/>
        <p:txBody>
          <a:bodyPr/>
          <a:lstStyle/>
          <a:p>
            <a:pPr>
              <a:defRPr/>
            </a:pPr>
            <a:endParaRPr lang="en-US" dirty="0"/>
          </a:p>
        </p:txBody>
      </p:sp>
      <p:sp>
        <p:nvSpPr>
          <p:cNvPr id="27652" name="Slide Number Placeholder 3">
            <a:extLst>
              <a:ext uri="{FF2B5EF4-FFF2-40B4-BE49-F238E27FC236}">
                <a16:creationId xmlns:a16="http://schemas.microsoft.com/office/drawing/2014/main" id="{E3062BA4-CACB-4B14-A52E-F28DAFA4225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imes New Roman" panose="02020603050405020304" pitchFamily="18" charset="0"/>
                <a:ea typeface="MS PGothic" panose="020B0600070205080204" pitchFamily="34" charset="-128"/>
              </a:defRPr>
            </a:lvl1pPr>
            <a:lvl2pPr marL="739775" indent="-282575">
              <a:defRPr>
                <a:solidFill>
                  <a:schemeClr val="tx1"/>
                </a:solidFill>
                <a:latin typeface="Times New Roman" panose="02020603050405020304" pitchFamily="18" charset="0"/>
                <a:ea typeface="MS PGothic" panose="020B0600070205080204" pitchFamily="34" charset="-128"/>
              </a:defRPr>
            </a:lvl2pPr>
            <a:lvl3pPr marL="1139825" indent="-225425">
              <a:defRPr>
                <a:solidFill>
                  <a:schemeClr val="tx1"/>
                </a:solidFill>
                <a:latin typeface="Times New Roman" panose="02020603050405020304" pitchFamily="18" charset="0"/>
                <a:ea typeface="MS PGothic" panose="020B0600070205080204" pitchFamily="34" charset="-128"/>
              </a:defRPr>
            </a:lvl3pPr>
            <a:lvl4pPr marL="1597025" indent="-225425">
              <a:defRPr>
                <a:solidFill>
                  <a:schemeClr val="tx1"/>
                </a:solidFill>
                <a:latin typeface="Times New Roman" panose="02020603050405020304" pitchFamily="18" charset="0"/>
                <a:ea typeface="MS PGothic" panose="020B0600070205080204" pitchFamily="34" charset="-128"/>
              </a:defRPr>
            </a:lvl4pPr>
            <a:lvl5pPr marL="2052638" indent="-225425">
              <a:defRPr>
                <a:solidFill>
                  <a:schemeClr val="tx1"/>
                </a:solidFill>
                <a:latin typeface="Times New Roman" panose="02020603050405020304" pitchFamily="18" charset="0"/>
                <a:ea typeface="MS PGothic" panose="020B0600070205080204" pitchFamily="34" charset="-128"/>
              </a:defRPr>
            </a:lvl5pPr>
            <a:lvl6pPr marL="2509838" indent="-225425" eaLnBrk="0" fontAlgn="base" hangingPunct="0">
              <a:spcBef>
                <a:spcPct val="0"/>
              </a:spcBef>
              <a:spcAft>
                <a:spcPct val="0"/>
              </a:spcAft>
              <a:defRPr>
                <a:solidFill>
                  <a:schemeClr val="tx1"/>
                </a:solidFill>
                <a:latin typeface="Times New Roman" panose="02020603050405020304" pitchFamily="18" charset="0"/>
                <a:ea typeface="MS PGothic" panose="020B0600070205080204" pitchFamily="34" charset="-128"/>
              </a:defRPr>
            </a:lvl6pPr>
            <a:lvl7pPr marL="2967038" indent="-225425" eaLnBrk="0" fontAlgn="base" hangingPunct="0">
              <a:spcBef>
                <a:spcPct val="0"/>
              </a:spcBef>
              <a:spcAft>
                <a:spcPct val="0"/>
              </a:spcAft>
              <a:defRPr>
                <a:solidFill>
                  <a:schemeClr val="tx1"/>
                </a:solidFill>
                <a:latin typeface="Times New Roman" panose="02020603050405020304" pitchFamily="18" charset="0"/>
                <a:ea typeface="MS PGothic" panose="020B0600070205080204" pitchFamily="34" charset="-128"/>
              </a:defRPr>
            </a:lvl7pPr>
            <a:lvl8pPr marL="3424238" indent="-225425" eaLnBrk="0" fontAlgn="base" hangingPunct="0">
              <a:spcBef>
                <a:spcPct val="0"/>
              </a:spcBef>
              <a:spcAft>
                <a:spcPct val="0"/>
              </a:spcAft>
              <a:defRPr>
                <a:solidFill>
                  <a:schemeClr val="tx1"/>
                </a:solidFill>
                <a:latin typeface="Times New Roman" panose="02020603050405020304" pitchFamily="18" charset="0"/>
                <a:ea typeface="MS PGothic" panose="020B0600070205080204" pitchFamily="34" charset="-128"/>
              </a:defRPr>
            </a:lvl8pPr>
            <a:lvl9pPr marL="3881438" indent="-225425" eaLnBrk="0" fontAlgn="base" hangingPunct="0">
              <a:spcBef>
                <a:spcPct val="0"/>
              </a:spcBef>
              <a:spcAft>
                <a:spcPct val="0"/>
              </a:spcAft>
              <a:defRPr>
                <a:solidFill>
                  <a:schemeClr val="tx1"/>
                </a:solidFill>
                <a:latin typeface="Times New Roman" panose="02020603050405020304" pitchFamily="18" charset="0"/>
                <a:ea typeface="MS PGothic" panose="020B0600070205080204" pitchFamily="34" charset="-128"/>
              </a:defRPr>
            </a:lvl9pPr>
          </a:lstStyle>
          <a:p>
            <a:fld id="{7FD4A668-125E-4C95-8D73-FC83CE3CDB24}" type="slidenum">
              <a:rPr lang="en-US" altLang="en-US">
                <a:latin typeface="Calibri" panose="020F0502020204030204" pitchFamily="34" charset="0"/>
              </a:rPr>
              <a:pPr/>
              <a:t>4</a:t>
            </a:fld>
            <a:endParaRPr lang="en-US" altLang="en-US">
              <a:latin typeface="Calibri" panose="020F0502020204030204"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Notes Placeholder 2">
            <a:extLst>
              <a:ext uri="{FF2B5EF4-FFF2-40B4-BE49-F238E27FC236}">
                <a16:creationId xmlns:a16="http://schemas.microsoft.com/office/drawing/2014/main" id="{0A0AAF81-4467-494E-8EDE-74FC82179E0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29699" name="Slide Number Placeholder 3">
            <a:extLst>
              <a:ext uri="{FF2B5EF4-FFF2-40B4-BE49-F238E27FC236}">
                <a16:creationId xmlns:a16="http://schemas.microsoft.com/office/drawing/2014/main" id="{90DFFC7A-F31D-4B75-8C86-A202E0F91CC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imes New Roman" panose="02020603050405020304" pitchFamily="18" charset="0"/>
                <a:ea typeface="MS PGothic" panose="020B0600070205080204" pitchFamily="34" charset="-128"/>
              </a:defRPr>
            </a:lvl1pPr>
            <a:lvl2pPr marL="739775" indent="-282575">
              <a:defRPr>
                <a:solidFill>
                  <a:schemeClr val="tx1"/>
                </a:solidFill>
                <a:latin typeface="Times New Roman" panose="02020603050405020304" pitchFamily="18" charset="0"/>
                <a:ea typeface="MS PGothic" panose="020B0600070205080204" pitchFamily="34" charset="-128"/>
              </a:defRPr>
            </a:lvl2pPr>
            <a:lvl3pPr marL="1139825" indent="-225425">
              <a:defRPr>
                <a:solidFill>
                  <a:schemeClr val="tx1"/>
                </a:solidFill>
                <a:latin typeface="Times New Roman" panose="02020603050405020304" pitchFamily="18" charset="0"/>
                <a:ea typeface="MS PGothic" panose="020B0600070205080204" pitchFamily="34" charset="-128"/>
              </a:defRPr>
            </a:lvl3pPr>
            <a:lvl4pPr marL="1597025" indent="-225425">
              <a:defRPr>
                <a:solidFill>
                  <a:schemeClr val="tx1"/>
                </a:solidFill>
                <a:latin typeface="Times New Roman" panose="02020603050405020304" pitchFamily="18" charset="0"/>
                <a:ea typeface="MS PGothic" panose="020B0600070205080204" pitchFamily="34" charset="-128"/>
              </a:defRPr>
            </a:lvl4pPr>
            <a:lvl5pPr marL="2052638" indent="-225425">
              <a:defRPr>
                <a:solidFill>
                  <a:schemeClr val="tx1"/>
                </a:solidFill>
                <a:latin typeface="Times New Roman" panose="02020603050405020304" pitchFamily="18" charset="0"/>
                <a:ea typeface="MS PGothic" panose="020B0600070205080204" pitchFamily="34" charset="-128"/>
              </a:defRPr>
            </a:lvl5pPr>
            <a:lvl6pPr marL="2509838" indent="-225425" eaLnBrk="0" fontAlgn="base" hangingPunct="0">
              <a:spcBef>
                <a:spcPct val="0"/>
              </a:spcBef>
              <a:spcAft>
                <a:spcPct val="0"/>
              </a:spcAft>
              <a:defRPr>
                <a:solidFill>
                  <a:schemeClr val="tx1"/>
                </a:solidFill>
                <a:latin typeface="Times New Roman" panose="02020603050405020304" pitchFamily="18" charset="0"/>
                <a:ea typeface="MS PGothic" panose="020B0600070205080204" pitchFamily="34" charset="-128"/>
              </a:defRPr>
            </a:lvl6pPr>
            <a:lvl7pPr marL="2967038" indent="-225425" eaLnBrk="0" fontAlgn="base" hangingPunct="0">
              <a:spcBef>
                <a:spcPct val="0"/>
              </a:spcBef>
              <a:spcAft>
                <a:spcPct val="0"/>
              </a:spcAft>
              <a:defRPr>
                <a:solidFill>
                  <a:schemeClr val="tx1"/>
                </a:solidFill>
                <a:latin typeface="Times New Roman" panose="02020603050405020304" pitchFamily="18" charset="0"/>
                <a:ea typeface="MS PGothic" panose="020B0600070205080204" pitchFamily="34" charset="-128"/>
              </a:defRPr>
            </a:lvl7pPr>
            <a:lvl8pPr marL="3424238" indent="-225425" eaLnBrk="0" fontAlgn="base" hangingPunct="0">
              <a:spcBef>
                <a:spcPct val="0"/>
              </a:spcBef>
              <a:spcAft>
                <a:spcPct val="0"/>
              </a:spcAft>
              <a:defRPr>
                <a:solidFill>
                  <a:schemeClr val="tx1"/>
                </a:solidFill>
                <a:latin typeface="Times New Roman" panose="02020603050405020304" pitchFamily="18" charset="0"/>
                <a:ea typeface="MS PGothic" panose="020B0600070205080204" pitchFamily="34" charset="-128"/>
              </a:defRPr>
            </a:lvl8pPr>
            <a:lvl9pPr marL="3881438" indent="-225425" eaLnBrk="0" fontAlgn="base" hangingPunct="0">
              <a:spcBef>
                <a:spcPct val="0"/>
              </a:spcBef>
              <a:spcAft>
                <a:spcPct val="0"/>
              </a:spcAft>
              <a:defRPr>
                <a:solidFill>
                  <a:schemeClr val="tx1"/>
                </a:solidFill>
                <a:latin typeface="Times New Roman" panose="02020603050405020304" pitchFamily="18" charset="0"/>
                <a:ea typeface="MS PGothic" panose="020B0600070205080204" pitchFamily="34" charset="-128"/>
              </a:defRPr>
            </a:lvl9pPr>
          </a:lstStyle>
          <a:p>
            <a:fld id="{AD2081A3-927F-4FFD-AFEC-B87DDF244D00}" type="slidenum">
              <a:rPr lang="en-US" altLang="en-US">
                <a:latin typeface="Calibri" panose="020F0502020204030204" pitchFamily="34" charset="0"/>
              </a:rPr>
              <a:pPr/>
              <a:t>5</a:t>
            </a:fld>
            <a:endParaRPr lang="en-US" altLang="en-US">
              <a:latin typeface="Calibri" panose="020F0502020204030204"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a:extLst>
              <a:ext uri="{FF2B5EF4-FFF2-40B4-BE49-F238E27FC236}">
                <a16:creationId xmlns:a16="http://schemas.microsoft.com/office/drawing/2014/main" id="{BAC93D9D-EA7D-441E-9C83-A2CDC0DD7CC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a:extLst>
              <a:ext uri="{FF2B5EF4-FFF2-40B4-BE49-F238E27FC236}">
                <a16:creationId xmlns:a16="http://schemas.microsoft.com/office/drawing/2014/main" id="{DF82EE23-39CD-4305-9946-94F43E64FC54}"/>
              </a:ext>
            </a:extLst>
          </p:cNvPr>
          <p:cNvSpPr>
            <a:spLocks noGrp="1"/>
          </p:cNvSpPr>
          <p:nvPr>
            <p:ph type="body" idx="1"/>
          </p:nvPr>
        </p:nvSpPr>
        <p:spPr>
          <a:xfrm>
            <a:off x="346075" y="4416425"/>
            <a:ext cx="6243638" cy="4183063"/>
          </a:xfrm>
        </p:spPr>
        <p:txBody>
          <a:bodyPr/>
          <a:lstStyle/>
          <a:p>
            <a:pPr>
              <a:defRPr/>
            </a:pPr>
            <a:endParaRPr lang="en-US" dirty="0"/>
          </a:p>
        </p:txBody>
      </p:sp>
      <p:sp>
        <p:nvSpPr>
          <p:cNvPr id="31748" name="Slide Number Placeholder 3">
            <a:extLst>
              <a:ext uri="{FF2B5EF4-FFF2-40B4-BE49-F238E27FC236}">
                <a16:creationId xmlns:a16="http://schemas.microsoft.com/office/drawing/2014/main" id="{556197B7-7C0A-45B6-A2F1-06241B94E44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imes New Roman" panose="02020603050405020304" pitchFamily="18" charset="0"/>
                <a:ea typeface="MS PGothic" panose="020B0600070205080204" pitchFamily="34" charset="-128"/>
              </a:defRPr>
            </a:lvl1pPr>
            <a:lvl2pPr marL="735013" indent="-280988">
              <a:defRPr>
                <a:solidFill>
                  <a:schemeClr val="tx1"/>
                </a:solidFill>
                <a:latin typeface="Times New Roman" panose="02020603050405020304" pitchFamily="18" charset="0"/>
                <a:ea typeface="MS PGothic" panose="020B0600070205080204" pitchFamily="34" charset="-128"/>
              </a:defRPr>
            </a:lvl2pPr>
            <a:lvl3pPr marL="1131888" indent="-223838">
              <a:defRPr>
                <a:solidFill>
                  <a:schemeClr val="tx1"/>
                </a:solidFill>
                <a:latin typeface="Times New Roman" panose="02020603050405020304" pitchFamily="18" charset="0"/>
                <a:ea typeface="MS PGothic" panose="020B0600070205080204" pitchFamily="34" charset="-128"/>
              </a:defRPr>
            </a:lvl3pPr>
            <a:lvl4pPr marL="1584325" indent="-223838">
              <a:defRPr>
                <a:solidFill>
                  <a:schemeClr val="tx1"/>
                </a:solidFill>
                <a:latin typeface="Times New Roman" panose="02020603050405020304" pitchFamily="18" charset="0"/>
                <a:ea typeface="MS PGothic" panose="020B0600070205080204" pitchFamily="34" charset="-128"/>
              </a:defRPr>
            </a:lvl4pPr>
            <a:lvl5pPr marL="2036763" indent="-223838">
              <a:defRPr>
                <a:solidFill>
                  <a:schemeClr val="tx1"/>
                </a:solidFill>
                <a:latin typeface="Times New Roman" panose="02020603050405020304" pitchFamily="18" charset="0"/>
                <a:ea typeface="MS PGothic" panose="020B0600070205080204" pitchFamily="34" charset="-128"/>
              </a:defRPr>
            </a:lvl5pPr>
            <a:lvl6pPr marL="2493963" indent="-223838" eaLnBrk="0" fontAlgn="base" hangingPunct="0">
              <a:spcBef>
                <a:spcPct val="0"/>
              </a:spcBef>
              <a:spcAft>
                <a:spcPct val="0"/>
              </a:spcAft>
              <a:defRPr>
                <a:solidFill>
                  <a:schemeClr val="tx1"/>
                </a:solidFill>
                <a:latin typeface="Times New Roman" panose="02020603050405020304" pitchFamily="18" charset="0"/>
                <a:ea typeface="MS PGothic" panose="020B0600070205080204" pitchFamily="34" charset="-128"/>
              </a:defRPr>
            </a:lvl6pPr>
            <a:lvl7pPr marL="2951163" indent="-223838" eaLnBrk="0" fontAlgn="base" hangingPunct="0">
              <a:spcBef>
                <a:spcPct val="0"/>
              </a:spcBef>
              <a:spcAft>
                <a:spcPct val="0"/>
              </a:spcAft>
              <a:defRPr>
                <a:solidFill>
                  <a:schemeClr val="tx1"/>
                </a:solidFill>
                <a:latin typeface="Times New Roman" panose="02020603050405020304" pitchFamily="18" charset="0"/>
                <a:ea typeface="MS PGothic" panose="020B0600070205080204" pitchFamily="34" charset="-128"/>
              </a:defRPr>
            </a:lvl7pPr>
            <a:lvl8pPr marL="3408363" indent="-223838" eaLnBrk="0" fontAlgn="base" hangingPunct="0">
              <a:spcBef>
                <a:spcPct val="0"/>
              </a:spcBef>
              <a:spcAft>
                <a:spcPct val="0"/>
              </a:spcAft>
              <a:defRPr>
                <a:solidFill>
                  <a:schemeClr val="tx1"/>
                </a:solidFill>
                <a:latin typeface="Times New Roman" panose="02020603050405020304" pitchFamily="18" charset="0"/>
                <a:ea typeface="MS PGothic" panose="020B0600070205080204" pitchFamily="34" charset="-128"/>
              </a:defRPr>
            </a:lvl8pPr>
            <a:lvl9pPr marL="3865563" indent="-223838" eaLnBrk="0" fontAlgn="base" hangingPunct="0">
              <a:spcBef>
                <a:spcPct val="0"/>
              </a:spcBef>
              <a:spcAft>
                <a:spcPct val="0"/>
              </a:spcAft>
              <a:defRPr>
                <a:solidFill>
                  <a:schemeClr val="tx1"/>
                </a:solidFill>
                <a:latin typeface="Times New Roman" panose="02020603050405020304" pitchFamily="18" charset="0"/>
                <a:ea typeface="MS PGothic" panose="020B0600070205080204" pitchFamily="34" charset="-128"/>
              </a:defRPr>
            </a:lvl9pPr>
          </a:lstStyle>
          <a:p>
            <a:fld id="{A3E47350-8C16-4199-95CC-8C1B09D1A342}" type="slidenum">
              <a:rPr lang="en-US" altLang="en-US">
                <a:latin typeface="Calibri" panose="020F0502020204030204" pitchFamily="34" charset="0"/>
              </a:rPr>
              <a:pPr/>
              <a:t>6</a:t>
            </a:fld>
            <a:endParaRPr lang="en-US" altLang="en-US">
              <a:latin typeface="Calibri" panose="020F050202020403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a:extLst>
              <a:ext uri="{FF2B5EF4-FFF2-40B4-BE49-F238E27FC236}">
                <a16:creationId xmlns:a16="http://schemas.microsoft.com/office/drawing/2014/main" id="{2AF4E78E-7091-42E6-84CF-FE5FDA2DC99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a:extLst>
              <a:ext uri="{FF2B5EF4-FFF2-40B4-BE49-F238E27FC236}">
                <a16:creationId xmlns:a16="http://schemas.microsoft.com/office/drawing/2014/main" id="{89DC21C7-AD0B-48B8-BEB5-91C34FE08DEE}"/>
              </a:ext>
            </a:extLst>
          </p:cNvPr>
          <p:cNvSpPr>
            <a:spLocks noGrp="1"/>
          </p:cNvSpPr>
          <p:nvPr>
            <p:ph type="body" idx="1"/>
          </p:nvPr>
        </p:nvSpPr>
        <p:spPr/>
        <p:txBody>
          <a:bodyPr/>
          <a:lstStyle/>
          <a:p>
            <a:pPr>
              <a:defRPr/>
            </a:pPr>
            <a:endParaRPr lang="en-US" dirty="0"/>
          </a:p>
        </p:txBody>
      </p:sp>
      <p:sp>
        <p:nvSpPr>
          <p:cNvPr id="33796" name="Slide Number Placeholder 3">
            <a:extLst>
              <a:ext uri="{FF2B5EF4-FFF2-40B4-BE49-F238E27FC236}">
                <a16:creationId xmlns:a16="http://schemas.microsoft.com/office/drawing/2014/main" id="{43CF526D-48DA-4B22-91DA-56C5E72C565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imes New Roman" panose="02020603050405020304" pitchFamily="18" charset="0"/>
                <a:ea typeface="MS PGothic" panose="020B0600070205080204" pitchFamily="34" charset="-128"/>
              </a:defRPr>
            </a:lvl1pPr>
            <a:lvl2pPr marL="736600" indent="-282575">
              <a:defRPr>
                <a:solidFill>
                  <a:schemeClr val="tx1"/>
                </a:solidFill>
                <a:latin typeface="Times New Roman" panose="02020603050405020304" pitchFamily="18" charset="0"/>
                <a:ea typeface="MS PGothic" panose="020B0600070205080204" pitchFamily="34" charset="-128"/>
              </a:defRPr>
            </a:lvl2pPr>
            <a:lvl3pPr marL="1133475" indent="-225425">
              <a:defRPr>
                <a:solidFill>
                  <a:schemeClr val="tx1"/>
                </a:solidFill>
                <a:latin typeface="Times New Roman" panose="02020603050405020304" pitchFamily="18" charset="0"/>
                <a:ea typeface="MS PGothic" panose="020B0600070205080204" pitchFamily="34" charset="-128"/>
              </a:defRPr>
            </a:lvl3pPr>
            <a:lvl4pPr marL="1585913" indent="-225425">
              <a:defRPr>
                <a:solidFill>
                  <a:schemeClr val="tx1"/>
                </a:solidFill>
                <a:latin typeface="Times New Roman" panose="02020603050405020304" pitchFamily="18" charset="0"/>
                <a:ea typeface="MS PGothic" panose="020B0600070205080204" pitchFamily="34" charset="-128"/>
              </a:defRPr>
            </a:lvl4pPr>
            <a:lvl5pPr marL="2039938" indent="-225425">
              <a:defRPr>
                <a:solidFill>
                  <a:schemeClr val="tx1"/>
                </a:solidFill>
                <a:latin typeface="Times New Roman" panose="02020603050405020304" pitchFamily="18" charset="0"/>
                <a:ea typeface="MS PGothic" panose="020B0600070205080204" pitchFamily="34" charset="-128"/>
              </a:defRPr>
            </a:lvl5pPr>
            <a:lvl6pPr marL="2497138" indent="-225425" eaLnBrk="0" fontAlgn="base" hangingPunct="0">
              <a:spcBef>
                <a:spcPct val="0"/>
              </a:spcBef>
              <a:spcAft>
                <a:spcPct val="0"/>
              </a:spcAft>
              <a:defRPr>
                <a:solidFill>
                  <a:schemeClr val="tx1"/>
                </a:solidFill>
                <a:latin typeface="Times New Roman" panose="02020603050405020304" pitchFamily="18" charset="0"/>
                <a:ea typeface="MS PGothic" panose="020B0600070205080204" pitchFamily="34" charset="-128"/>
              </a:defRPr>
            </a:lvl6pPr>
            <a:lvl7pPr marL="2954338" indent="-225425" eaLnBrk="0" fontAlgn="base" hangingPunct="0">
              <a:spcBef>
                <a:spcPct val="0"/>
              </a:spcBef>
              <a:spcAft>
                <a:spcPct val="0"/>
              </a:spcAft>
              <a:defRPr>
                <a:solidFill>
                  <a:schemeClr val="tx1"/>
                </a:solidFill>
                <a:latin typeface="Times New Roman" panose="02020603050405020304" pitchFamily="18" charset="0"/>
                <a:ea typeface="MS PGothic" panose="020B0600070205080204" pitchFamily="34" charset="-128"/>
              </a:defRPr>
            </a:lvl7pPr>
            <a:lvl8pPr marL="3411538" indent="-225425" eaLnBrk="0" fontAlgn="base" hangingPunct="0">
              <a:spcBef>
                <a:spcPct val="0"/>
              </a:spcBef>
              <a:spcAft>
                <a:spcPct val="0"/>
              </a:spcAft>
              <a:defRPr>
                <a:solidFill>
                  <a:schemeClr val="tx1"/>
                </a:solidFill>
                <a:latin typeface="Times New Roman" panose="02020603050405020304" pitchFamily="18" charset="0"/>
                <a:ea typeface="MS PGothic" panose="020B0600070205080204" pitchFamily="34" charset="-128"/>
              </a:defRPr>
            </a:lvl8pPr>
            <a:lvl9pPr marL="3868738" indent="-225425" eaLnBrk="0" fontAlgn="base" hangingPunct="0">
              <a:spcBef>
                <a:spcPct val="0"/>
              </a:spcBef>
              <a:spcAft>
                <a:spcPct val="0"/>
              </a:spcAft>
              <a:defRPr>
                <a:solidFill>
                  <a:schemeClr val="tx1"/>
                </a:solidFill>
                <a:latin typeface="Times New Roman" panose="02020603050405020304" pitchFamily="18" charset="0"/>
                <a:ea typeface="MS PGothic" panose="020B0600070205080204" pitchFamily="34" charset="-128"/>
              </a:defRPr>
            </a:lvl9pPr>
          </a:lstStyle>
          <a:p>
            <a:fld id="{0A262134-EB30-4EBD-9322-3FED0E97C4FD}" type="slidenum">
              <a:rPr lang="en-US" altLang="en-US">
                <a:latin typeface="Calibri" panose="020F0502020204030204" pitchFamily="34" charset="0"/>
              </a:rPr>
              <a:pPr/>
              <a:t>7</a:t>
            </a:fld>
            <a:endParaRPr lang="en-US" altLang="en-US">
              <a:latin typeface="Calibri" panose="020F050202020403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a:extLst>
              <a:ext uri="{FF2B5EF4-FFF2-40B4-BE49-F238E27FC236}">
                <a16:creationId xmlns:a16="http://schemas.microsoft.com/office/drawing/2014/main" id="{4DFEA3C0-8A19-4B30-89E2-BA21F0A4636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a:extLst>
              <a:ext uri="{FF2B5EF4-FFF2-40B4-BE49-F238E27FC236}">
                <a16:creationId xmlns:a16="http://schemas.microsoft.com/office/drawing/2014/main" id="{190EBD6D-CC6A-45D5-A318-3249A3FFAC30}"/>
              </a:ext>
            </a:extLst>
          </p:cNvPr>
          <p:cNvSpPr>
            <a:spLocks noGrp="1"/>
          </p:cNvSpPr>
          <p:nvPr>
            <p:ph type="body" idx="1"/>
          </p:nvPr>
        </p:nvSpPr>
        <p:spPr>
          <a:xfrm>
            <a:off x="334963" y="4270375"/>
            <a:ext cx="6491287" cy="4841875"/>
          </a:xfrm>
        </p:spPr>
        <p:txBody>
          <a:bodyPr/>
          <a:lstStyle/>
          <a:p>
            <a:pPr marL="170025" indent="-170025">
              <a:buFont typeface="Wingdings" panose="05000000000000000000" pitchFamily="2" charset="2"/>
              <a:buChar char="ü"/>
              <a:defRPr/>
            </a:pPr>
            <a:endParaRPr lang="en-US" dirty="0"/>
          </a:p>
        </p:txBody>
      </p:sp>
      <p:sp>
        <p:nvSpPr>
          <p:cNvPr id="35844" name="Slide Number Placeholder 3">
            <a:extLst>
              <a:ext uri="{FF2B5EF4-FFF2-40B4-BE49-F238E27FC236}">
                <a16:creationId xmlns:a16="http://schemas.microsoft.com/office/drawing/2014/main" id="{B360D74A-30A5-4CDE-A7D7-2024EC00AAD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imes New Roman" panose="02020603050405020304" pitchFamily="18" charset="0"/>
                <a:ea typeface="MS PGothic" panose="020B0600070205080204" pitchFamily="34" charset="-128"/>
              </a:defRPr>
            </a:lvl1pPr>
            <a:lvl2pPr marL="735013" indent="-280988">
              <a:defRPr>
                <a:solidFill>
                  <a:schemeClr val="tx1"/>
                </a:solidFill>
                <a:latin typeface="Times New Roman" panose="02020603050405020304" pitchFamily="18" charset="0"/>
                <a:ea typeface="MS PGothic" panose="020B0600070205080204" pitchFamily="34" charset="-128"/>
              </a:defRPr>
            </a:lvl2pPr>
            <a:lvl3pPr marL="1131888" indent="-223838">
              <a:defRPr>
                <a:solidFill>
                  <a:schemeClr val="tx1"/>
                </a:solidFill>
                <a:latin typeface="Times New Roman" panose="02020603050405020304" pitchFamily="18" charset="0"/>
                <a:ea typeface="MS PGothic" panose="020B0600070205080204" pitchFamily="34" charset="-128"/>
              </a:defRPr>
            </a:lvl3pPr>
            <a:lvl4pPr marL="1584325" indent="-223838">
              <a:defRPr>
                <a:solidFill>
                  <a:schemeClr val="tx1"/>
                </a:solidFill>
                <a:latin typeface="Times New Roman" panose="02020603050405020304" pitchFamily="18" charset="0"/>
                <a:ea typeface="MS PGothic" panose="020B0600070205080204" pitchFamily="34" charset="-128"/>
              </a:defRPr>
            </a:lvl4pPr>
            <a:lvl5pPr marL="2036763" indent="-223838">
              <a:defRPr>
                <a:solidFill>
                  <a:schemeClr val="tx1"/>
                </a:solidFill>
                <a:latin typeface="Times New Roman" panose="02020603050405020304" pitchFamily="18" charset="0"/>
                <a:ea typeface="MS PGothic" panose="020B0600070205080204" pitchFamily="34" charset="-128"/>
              </a:defRPr>
            </a:lvl5pPr>
            <a:lvl6pPr marL="2493963" indent="-223838" eaLnBrk="0" fontAlgn="base" hangingPunct="0">
              <a:spcBef>
                <a:spcPct val="0"/>
              </a:spcBef>
              <a:spcAft>
                <a:spcPct val="0"/>
              </a:spcAft>
              <a:defRPr>
                <a:solidFill>
                  <a:schemeClr val="tx1"/>
                </a:solidFill>
                <a:latin typeface="Times New Roman" panose="02020603050405020304" pitchFamily="18" charset="0"/>
                <a:ea typeface="MS PGothic" panose="020B0600070205080204" pitchFamily="34" charset="-128"/>
              </a:defRPr>
            </a:lvl6pPr>
            <a:lvl7pPr marL="2951163" indent="-223838" eaLnBrk="0" fontAlgn="base" hangingPunct="0">
              <a:spcBef>
                <a:spcPct val="0"/>
              </a:spcBef>
              <a:spcAft>
                <a:spcPct val="0"/>
              </a:spcAft>
              <a:defRPr>
                <a:solidFill>
                  <a:schemeClr val="tx1"/>
                </a:solidFill>
                <a:latin typeface="Times New Roman" panose="02020603050405020304" pitchFamily="18" charset="0"/>
                <a:ea typeface="MS PGothic" panose="020B0600070205080204" pitchFamily="34" charset="-128"/>
              </a:defRPr>
            </a:lvl7pPr>
            <a:lvl8pPr marL="3408363" indent="-223838" eaLnBrk="0" fontAlgn="base" hangingPunct="0">
              <a:spcBef>
                <a:spcPct val="0"/>
              </a:spcBef>
              <a:spcAft>
                <a:spcPct val="0"/>
              </a:spcAft>
              <a:defRPr>
                <a:solidFill>
                  <a:schemeClr val="tx1"/>
                </a:solidFill>
                <a:latin typeface="Times New Roman" panose="02020603050405020304" pitchFamily="18" charset="0"/>
                <a:ea typeface="MS PGothic" panose="020B0600070205080204" pitchFamily="34" charset="-128"/>
              </a:defRPr>
            </a:lvl8pPr>
            <a:lvl9pPr marL="3865563" indent="-223838" eaLnBrk="0" fontAlgn="base" hangingPunct="0">
              <a:spcBef>
                <a:spcPct val="0"/>
              </a:spcBef>
              <a:spcAft>
                <a:spcPct val="0"/>
              </a:spcAft>
              <a:defRPr>
                <a:solidFill>
                  <a:schemeClr val="tx1"/>
                </a:solidFill>
                <a:latin typeface="Times New Roman" panose="02020603050405020304" pitchFamily="18" charset="0"/>
                <a:ea typeface="MS PGothic" panose="020B0600070205080204" pitchFamily="34" charset="-128"/>
              </a:defRPr>
            </a:lvl9pPr>
          </a:lstStyle>
          <a:p>
            <a:fld id="{51B5A0F3-C3BC-436E-A885-205ABB88C735}" type="slidenum">
              <a:rPr lang="en-US" altLang="en-US">
                <a:latin typeface="Calibri" panose="020F0502020204030204" pitchFamily="34" charset="0"/>
              </a:rPr>
              <a:pPr/>
              <a:t>8</a:t>
            </a:fld>
            <a:endParaRPr lang="en-US" altLang="en-US">
              <a:latin typeface="Calibri" panose="020F0502020204030204"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a:extLst>
              <a:ext uri="{FF2B5EF4-FFF2-40B4-BE49-F238E27FC236}">
                <a16:creationId xmlns:a16="http://schemas.microsoft.com/office/drawing/2014/main" id="{5B1C764F-C4E0-4FF6-8D71-5AFFC8EDE1E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Notes Placeholder 2">
            <a:extLst>
              <a:ext uri="{FF2B5EF4-FFF2-40B4-BE49-F238E27FC236}">
                <a16:creationId xmlns:a16="http://schemas.microsoft.com/office/drawing/2014/main" id="{E42A715D-ABFE-4E3C-9F4E-2F69FC7C292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37892" name="Slide Number Placeholder 3">
            <a:extLst>
              <a:ext uri="{FF2B5EF4-FFF2-40B4-BE49-F238E27FC236}">
                <a16:creationId xmlns:a16="http://schemas.microsoft.com/office/drawing/2014/main" id="{AE4F6DE7-2B2C-43ED-8DB2-6B78C212BD5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imes New Roman" panose="02020603050405020304" pitchFamily="18" charset="0"/>
                <a:ea typeface="MS PGothic" panose="020B0600070205080204" pitchFamily="34" charset="-128"/>
              </a:defRPr>
            </a:lvl1pPr>
            <a:lvl2pPr marL="735013" indent="-280988">
              <a:defRPr>
                <a:solidFill>
                  <a:schemeClr val="tx1"/>
                </a:solidFill>
                <a:latin typeface="Times New Roman" panose="02020603050405020304" pitchFamily="18" charset="0"/>
                <a:ea typeface="MS PGothic" panose="020B0600070205080204" pitchFamily="34" charset="-128"/>
              </a:defRPr>
            </a:lvl2pPr>
            <a:lvl3pPr marL="1131888" indent="-223838">
              <a:defRPr>
                <a:solidFill>
                  <a:schemeClr val="tx1"/>
                </a:solidFill>
                <a:latin typeface="Times New Roman" panose="02020603050405020304" pitchFamily="18" charset="0"/>
                <a:ea typeface="MS PGothic" panose="020B0600070205080204" pitchFamily="34" charset="-128"/>
              </a:defRPr>
            </a:lvl3pPr>
            <a:lvl4pPr marL="1584325" indent="-223838">
              <a:defRPr>
                <a:solidFill>
                  <a:schemeClr val="tx1"/>
                </a:solidFill>
                <a:latin typeface="Times New Roman" panose="02020603050405020304" pitchFamily="18" charset="0"/>
                <a:ea typeface="MS PGothic" panose="020B0600070205080204" pitchFamily="34" charset="-128"/>
              </a:defRPr>
            </a:lvl4pPr>
            <a:lvl5pPr marL="2036763" indent="-223838">
              <a:defRPr>
                <a:solidFill>
                  <a:schemeClr val="tx1"/>
                </a:solidFill>
                <a:latin typeface="Times New Roman" panose="02020603050405020304" pitchFamily="18" charset="0"/>
                <a:ea typeface="MS PGothic" panose="020B0600070205080204" pitchFamily="34" charset="-128"/>
              </a:defRPr>
            </a:lvl5pPr>
            <a:lvl6pPr marL="2493963" indent="-223838" eaLnBrk="0" fontAlgn="base" hangingPunct="0">
              <a:spcBef>
                <a:spcPct val="0"/>
              </a:spcBef>
              <a:spcAft>
                <a:spcPct val="0"/>
              </a:spcAft>
              <a:defRPr>
                <a:solidFill>
                  <a:schemeClr val="tx1"/>
                </a:solidFill>
                <a:latin typeface="Times New Roman" panose="02020603050405020304" pitchFamily="18" charset="0"/>
                <a:ea typeface="MS PGothic" panose="020B0600070205080204" pitchFamily="34" charset="-128"/>
              </a:defRPr>
            </a:lvl6pPr>
            <a:lvl7pPr marL="2951163" indent="-223838" eaLnBrk="0" fontAlgn="base" hangingPunct="0">
              <a:spcBef>
                <a:spcPct val="0"/>
              </a:spcBef>
              <a:spcAft>
                <a:spcPct val="0"/>
              </a:spcAft>
              <a:defRPr>
                <a:solidFill>
                  <a:schemeClr val="tx1"/>
                </a:solidFill>
                <a:latin typeface="Times New Roman" panose="02020603050405020304" pitchFamily="18" charset="0"/>
                <a:ea typeface="MS PGothic" panose="020B0600070205080204" pitchFamily="34" charset="-128"/>
              </a:defRPr>
            </a:lvl7pPr>
            <a:lvl8pPr marL="3408363" indent="-223838" eaLnBrk="0" fontAlgn="base" hangingPunct="0">
              <a:spcBef>
                <a:spcPct val="0"/>
              </a:spcBef>
              <a:spcAft>
                <a:spcPct val="0"/>
              </a:spcAft>
              <a:defRPr>
                <a:solidFill>
                  <a:schemeClr val="tx1"/>
                </a:solidFill>
                <a:latin typeface="Times New Roman" panose="02020603050405020304" pitchFamily="18" charset="0"/>
                <a:ea typeface="MS PGothic" panose="020B0600070205080204" pitchFamily="34" charset="-128"/>
              </a:defRPr>
            </a:lvl8pPr>
            <a:lvl9pPr marL="3865563" indent="-223838" eaLnBrk="0" fontAlgn="base" hangingPunct="0">
              <a:spcBef>
                <a:spcPct val="0"/>
              </a:spcBef>
              <a:spcAft>
                <a:spcPct val="0"/>
              </a:spcAft>
              <a:defRPr>
                <a:solidFill>
                  <a:schemeClr val="tx1"/>
                </a:solidFill>
                <a:latin typeface="Times New Roman" panose="02020603050405020304" pitchFamily="18" charset="0"/>
                <a:ea typeface="MS PGothic" panose="020B0600070205080204" pitchFamily="34" charset="-128"/>
              </a:defRPr>
            </a:lvl9pPr>
          </a:lstStyle>
          <a:p>
            <a:fld id="{1C7DDFB7-B51C-40DD-935B-CA60CDCE80F7}" type="slidenum">
              <a:rPr lang="en-US" altLang="en-US">
                <a:latin typeface="Calibri" panose="020F0502020204030204" pitchFamily="34" charset="0"/>
              </a:rPr>
              <a:pPr/>
              <a:t>9</a:t>
            </a:fld>
            <a:endParaRPr lang="en-US" altLang="en-US">
              <a:latin typeface="Calibri" panose="020F050202020403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Option 1">
    <p:spTree>
      <p:nvGrpSpPr>
        <p:cNvPr id="1" name=""/>
        <p:cNvGrpSpPr/>
        <p:nvPr/>
      </p:nvGrpSpPr>
      <p:grpSpPr>
        <a:xfrm>
          <a:off x="0" y="0"/>
          <a:ext cx="0" cy="0"/>
          <a:chOff x="0" y="0"/>
          <a:chExt cx="0" cy="0"/>
        </a:xfrm>
      </p:grpSpPr>
      <p:pic>
        <p:nvPicPr>
          <p:cNvPr id="5" name="Picture 15" descr="GettyImages_116377250.jpg">
            <a:extLst>
              <a:ext uri="{FF2B5EF4-FFF2-40B4-BE49-F238E27FC236}">
                <a16:creationId xmlns:a16="http://schemas.microsoft.com/office/drawing/2014/main" id="{AC292E3E-FE7D-4DFC-AFC7-9CC0CB2A8A4E}"/>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9144000" cy="686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a:extLst>
              <a:ext uri="{FF2B5EF4-FFF2-40B4-BE49-F238E27FC236}">
                <a16:creationId xmlns:a16="http://schemas.microsoft.com/office/drawing/2014/main" id="{35AA9ECA-7CBC-45D0-A495-E33E8A6701AE}"/>
              </a:ext>
            </a:extLst>
          </p:cNvPr>
          <p:cNvSpPr/>
          <p:nvPr userDrawn="1"/>
        </p:nvSpPr>
        <p:spPr>
          <a:xfrm>
            <a:off x="0" y="3200400"/>
            <a:ext cx="5713413" cy="609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7" name="Rectangle 6">
            <a:extLst>
              <a:ext uri="{FF2B5EF4-FFF2-40B4-BE49-F238E27FC236}">
                <a16:creationId xmlns:a16="http://schemas.microsoft.com/office/drawing/2014/main" id="{5A2E9992-D1B6-4C76-A312-7D831663DD7A}"/>
              </a:ext>
            </a:extLst>
          </p:cNvPr>
          <p:cNvSpPr/>
          <p:nvPr userDrawn="1"/>
        </p:nvSpPr>
        <p:spPr>
          <a:xfrm>
            <a:off x="0" y="3962400"/>
            <a:ext cx="6629400" cy="6096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8" name="Rectangle 7">
            <a:extLst>
              <a:ext uri="{FF2B5EF4-FFF2-40B4-BE49-F238E27FC236}">
                <a16:creationId xmlns:a16="http://schemas.microsoft.com/office/drawing/2014/main" id="{CA79BCAD-BBE7-41D4-BA18-359AD152CA57}"/>
              </a:ext>
            </a:extLst>
          </p:cNvPr>
          <p:cNvSpPr/>
          <p:nvPr userDrawn="1"/>
        </p:nvSpPr>
        <p:spPr>
          <a:xfrm>
            <a:off x="0" y="4724400"/>
            <a:ext cx="4572000" cy="6096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pic>
        <p:nvPicPr>
          <p:cNvPr id="9" name="Picture 21" descr="tru_logo_4cp_pos_noTM.png">
            <a:extLst>
              <a:ext uri="{FF2B5EF4-FFF2-40B4-BE49-F238E27FC236}">
                <a16:creationId xmlns:a16="http://schemas.microsoft.com/office/drawing/2014/main" id="{40FD22E3-1882-48A2-B35F-0C797CAFE9B5}"/>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76200" y="228600"/>
            <a:ext cx="3041650" cy="1231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itle 17"/>
          <p:cNvSpPr>
            <a:spLocks noGrp="1"/>
          </p:cNvSpPr>
          <p:nvPr>
            <p:ph type="title"/>
          </p:nvPr>
        </p:nvSpPr>
        <p:spPr>
          <a:xfrm>
            <a:off x="304800" y="3200400"/>
            <a:ext cx="5410200" cy="609600"/>
          </a:xfrm>
          <a:prstGeom prst="rect">
            <a:avLst/>
          </a:prstGeom>
        </p:spPr>
        <p:txBody>
          <a:bodyPr anchor="ctr"/>
          <a:lstStyle>
            <a:lvl1pPr algn="l">
              <a:lnSpc>
                <a:spcPct val="100000"/>
              </a:lnSpc>
              <a:spcAft>
                <a:spcPts val="1800"/>
              </a:spcAft>
              <a:defRPr sz="2200" b="1" i="0">
                <a:solidFill>
                  <a:schemeClr val="bg1"/>
                </a:solidFill>
                <a:latin typeface="Arial"/>
                <a:cs typeface="Arial"/>
              </a:defRPr>
            </a:lvl1pPr>
          </a:lstStyle>
          <a:p>
            <a:r>
              <a:rPr lang="en-US"/>
              <a:t>Click to edit Master title style</a:t>
            </a:r>
            <a:endParaRPr lang="en-US" dirty="0"/>
          </a:p>
        </p:txBody>
      </p:sp>
      <p:sp>
        <p:nvSpPr>
          <p:cNvPr id="22" name="Text Placeholder 21"/>
          <p:cNvSpPr>
            <a:spLocks noGrp="1"/>
          </p:cNvSpPr>
          <p:nvPr>
            <p:ph type="body" sz="quarter" idx="10"/>
          </p:nvPr>
        </p:nvSpPr>
        <p:spPr>
          <a:xfrm>
            <a:off x="304800" y="3962400"/>
            <a:ext cx="6324600" cy="609600"/>
          </a:xfrm>
        </p:spPr>
        <p:txBody>
          <a:bodyPr anchor="ctr">
            <a:normAutofit/>
          </a:bodyPr>
          <a:lstStyle>
            <a:lvl1pPr marL="0" marR="0" indent="-274320" algn="l" defTabSz="914400" rtl="0" eaLnBrk="1" fontAlgn="auto" latinLnBrk="0" hangingPunct="1">
              <a:lnSpc>
                <a:spcPct val="100000"/>
              </a:lnSpc>
              <a:spcBef>
                <a:spcPts val="600"/>
              </a:spcBef>
              <a:spcAft>
                <a:spcPts val="600"/>
              </a:spcAft>
              <a:buClr>
                <a:schemeClr val="tx2"/>
              </a:buClr>
              <a:buSzTx/>
              <a:buFont typeface="Wingdings" charset="2"/>
              <a:buNone/>
              <a:tabLst/>
              <a:defRPr lang="en-US" sz="2200" smtClean="0">
                <a:latin typeface="Arial" pitchFamily="34" charset="0"/>
                <a:cs typeface="Arial" pitchFamily="34" charset="0"/>
              </a:defRPr>
            </a:lvl1pPr>
            <a:lvl2pPr>
              <a:buNone/>
              <a:defRPr>
                <a:solidFill>
                  <a:schemeClr val="bg1"/>
                </a:solidFill>
                <a:latin typeface="Gotham Bold" pitchFamily="50" charset="0"/>
                <a:cs typeface="Gotham Bold" pitchFamily="50" charset="0"/>
              </a:defRPr>
            </a:lvl2pPr>
            <a:lvl3pPr>
              <a:buNone/>
              <a:defRPr>
                <a:solidFill>
                  <a:schemeClr val="bg1"/>
                </a:solidFill>
                <a:latin typeface="Gotham Bold" pitchFamily="50" charset="0"/>
                <a:cs typeface="Gotham Bold" pitchFamily="50" charset="0"/>
              </a:defRPr>
            </a:lvl3pPr>
            <a:lvl4pPr>
              <a:buNone/>
              <a:defRPr>
                <a:solidFill>
                  <a:schemeClr val="bg1"/>
                </a:solidFill>
                <a:latin typeface="Gotham Bold" pitchFamily="50" charset="0"/>
                <a:cs typeface="Gotham Bold" pitchFamily="50" charset="0"/>
              </a:defRPr>
            </a:lvl4pPr>
            <a:lvl5pPr>
              <a:buNone/>
              <a:defRPr>
                <a:solidFill>
                  <a:schemeClr val="bg1"/>
                </a:solidFill>
                <a:latin typeface="Gotham Bold" pitchFamily="50" charset="0"/>
                <a:cs typeface="Gotham Bold" pitchFamily="50" charset="0"/>
              </a:defRPr>
            </a:lvl5pPr>
          </a:lstStyle>
          <a:p>
            <a:pPr lvl="0"/>
            <a:r>
              <a:rPr lang="en-US"/>
              <a:t>Click to edit Master text styles</a:t>
            </a:r>
          </a:p>
        </p:txBody>
      </p:sp>
      <p:sp>
        <p:nvSpPr>
          <p:cNvPr id="24" name="Text Placeholder 23"/>
          <p:cNvSpPr>
            <a:spLocks noGrp="1"/>
          </p:cNvSpPr>
          <p:nvPr>
            <p:ph type="body" sz="quarter" idx="11"/>
          </p:nvPr>
        </p:nvSpPr>
        <p:spPr>
          <a:xfrm>
            <a:off x="304800" y="4724400"/>
            <a:ext cx="4267200" cy="609600"/>
          </a:xfrm>
        </p:spPr>
        <p:txBody>
          <a:bodyPr anchor="ctr"/>
          <a:lstStyle>
            <a:lvl1pPr>
              <a:buNone/>
              <a:defRPr sz="1600" baseline="0">
                <a:solidFill>
                  <a:schemeClr val="bg1"/>
                </a:solidFill>
                <a:latin typeface="Arial"/>
                <a:cs typeface="Arial"/>
              </a:defRPr>
            </a:lvl1pPr>
          </a:lstStyle>
          <a:p>
            <a:pPr lvl="0"/>
            <a:r>
              <a:rPr lang="en-US"/>
              <a:t>Click to edit Master text styles</a:t>
            </a:r>
          </a:p>
        </p:txBody>
      </p:sp>
    </p:spTree>
    <p:extLst>
      <p:ext uri="{BB962C8B-B14F-4D97-AF65-F5344CB8AC3E}">
        <p14:creationId xmlns:p14="http://schemas.microsoft.com/office/powerpoint/2010/main" val="6219703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686800" cy="1143000"/>
          </a:xfrm>
        </p:spPr>
        <p:txBody>
          <a:bodyPr/>
          <a:lstStyle>
            <a:lvl1pPr>
              <a:defRPr sz="3600"/>
            </a:lvl1pPr>
          </a:lstStyle>
          <a:p>
            <a:r>
              <a:rPr lang="en-US" dirty="0"/>
              <a:t>Click to edit Master title style</a:t>
            </a:r>
          </a:p>
        </p:txBody>
      </p:sp>
      <p:sp>
        <p:nvSpPr>
          <p:cNvPr id="3" name="Content Placeholder 2"/>
          <p:cNvSpPr>
            <a:spLocks noGrp="1"/>
          </p:cNvSpPr>
          <p:nvPr>
            <p:ph idx="1"/>
          </p:nvPr>
        </p:nvSpPr>
        <p:spPr>
          <a:xfrm>
            <a:off x="685800" y="1828800"/>
            <a:ext cx="7772400" cy="38862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ABA4EAA9-B5B2-4E03-9335-2F5171F13D41}"/>
              </a:ext>
            </a:extLst>
          </p:cNvPr>
          <p:cNvSpPr>
            <a:spLocks noGrp="1"/>
          </p:cNvSpPr>
          <p:nvPr>
            <p:ph type="dt" sz="half" idx="10"/>
          </p:nvPr>
        </p:nvSpPr>
        <p:spPr/>
        <p:txBody>
          <a:bodyPr/>
          <a:lstStyle>
            <a:lvl1pPr defTabSz="914400">
              <a:defRPr/>
            </a:lvl1pPr>
          </a:lstStyle>
          <a:p>
            <a:pPr>
              <a:defRPr/>
            </a:pPr>
            <a:fld id="{98DAC3DC-BCAA-4EA2-921F-07B45A0FD0CF}" type="datetime1">
              <a:rPr lang="en-US"/>
              <a:pPr>
                <a:defRPr/>
              </a:pPr>
              <a:t>9/7/2018</a:t>
            </a:fld>
            <a:endParaRPr lang="en-US"/>
          </a:p>
        </p:txBody>
      </p:sp>
      <p:sp>
        <p:nvSpPr>
          <p:cNvPr id="5" name="Footer Placeholder 4">
            <a:extLst>
              <a:ext uri="{FF2B5EF4-FFF2-40B4-BE49-F238E27FC236}">
                <a16:creationId xmlns:a16="http://schemas.microsoft.com/office/drawing/2014/main" id="{208F9DBF-4218-4BBF-8BD8-4533FCB6D288}"/>
              </a:ext>
            </a:extLst>
          </p:cNvPr>
          <p:cNvSpPr>
            <a:spLocks noGrp="1"/>
          </p:cNvSpPr>
          <p:nvPr>
            <p:ph type="ftr" sz="quarter" idx="11"/>
          </p:nvPr>
        </p:nvSpPr>
        <p:spPr/>
        <p:txBody>
          <a:bodyPr/>
          <a:lstStyle>
            <a:lvl1pPr defTabSz="914400" fontAlgn="auto">
              <a:spcBef>
                <a:spcPts val="0"/>
              </a:spcBef>
              <a:spcAft>
                <a:spcPts val="0"/>
              </a:spcAft>
              <a:defRPr/>
            </a:lvl1pPr>
          </a:lstStyle>
          <a:p>
            <a:pPr>
              <a:defRPr/>
            </a:pPr>
            <a:endParaRPr lang="en-US"/>
          </a:p>
        </p:txBody>
      </p:sp>
      <p:sp>
        <p:nvSpPr>
          <p:cNvPr id="6" name="Slide Number Placeholder 5">
            <a:extLst>
              <a:ext uri="{FF2B5EF4-FFF2-40B4-BE49-F238E27FC236}">
                <a16:creationId xmlns:a16="http://schemas.microsoft.com/office/drawing/2014/main" id="{53ED581C-1FE0-45B3-8167-A03EEB9622B2}"/>
              </a:ext>
            </a:extLst>
          </p:cNvPr>
          <p:cNvSpPr>
            <a:spLocks noGrp="1"/>
          </p:cNvSpPr>
          <p:nvPr>
            <p:ph type="sldNum" sz="quarter" idx="12"/>
          </p:nvPr>
        </p:nvSpPr>
        <p:spPr/>
        <p:txBody>
          <a:bodyPr/>
          <a:lstStyle>
            <a:lvl1pPr defTabSz="914400">
              <a:defRPr smtClean="0"/>
            </a:lvl1pPr>
          </a:lstStyle>
          <a:p>
            <a:pPr>
              <a:defRPr/>
            </a:pPr>
            <a:fld id="{2B3057C0-43B8-4143-BA98-0811FA751292}" type="slidenum">
              <a:rPr lang="en-US" altLang="en-US"/>
              <a:pPr>
                <a:defRPr/>
              </a:pPr>
              <a:t>‹#›</a:t>
            </a:fld>
            <a:endParaRPr lang="en-US" altLang="en-US"/>
          </a:p>
        </p:txBody>
      </p:sp>
    </p:spTree>
    <p:extLst>
      <p:ext uri="{BB962C8B-B14F-4D97-AF65-F5344CB8AC3E}">
        <p14:creationId xmlns:p14="http://schemas.microsoft.com/office/powerpoint/2010/main" val="3845448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1CE1D51-088A-4066-9DC1-1667CA7C7FD5}"/>
              </a:ext>
            </a:extLst>
          </p:cNvPr>
          <p:cNvSpPr>
            <a:spLocks noGrp="1"/>
          </p:cNvSpPr>
          <p:nvPr>
            <p:ph type="dt" sz="half" idx="10"/>
          </p:nvPr>
        </p:nvSpPr>
        <p:spPr/>
        <p:txBody>
          <a:bodyPr/>
          <a:lstStyle>
            <a:lvl1pPr defTabSz="914400">
              <a:defRPr/>
            </a:lvl1pPr>
          </a:lstStyle>
          <a:p>
            <a:pPr>
              <a:defRPr/>
            </a:pPr>
            <a:fld id="{9D4DBCE6-14C8-45D9-8817-1E5E9FC0D38D}" type="datetime1">
              <a:rPr lang="en-US"/>
              <a:pPr>
                <a:defRPr/>
              </a:pPr>
              <a:t>9/7/2018</a:t>
            </a:fld>
            <a:endParaRPr lang="en-US"/>
          </a:p>
        </p:txBody>
      </p:sp>
      <p:sp>
        <p:nvSpPr>
          <p:cNvPr id="5" name="Footer Placeholder 4">
            <a:extLst>
              <a:ext uri="{FF2B5EF4-FFF2-40B4-BE49-F238E27FC236}">
                <a16:creationId xmlns:a16="http://schemas.microsoft.com/office/drawing/2014/main" id="{E916EAD8-01D9-4FDA-ABD1-E1C1836CE661}"/>
              </a:ext>
            </a:extLst>
          </p:cNvPr>
          <p:cNvSpPr>
            <a:spLocks noGrp="1"/>
          </p:cNvSpPr>
          <p:nvPr>
            <p:ph type="ftr" sz="quarter" idx="11"/>
          </p:nvPr>
        </p:nvSpPr>
        <p:spPr/>
        <p:txBody>
          <a:bodyPr/>
          <a:lstStyle>
            <a:lvl1pPr defTabSz="914400" fontAlgn="auto">
              <a:spcBef>
                <a:spcPts val="0"/>
              </a:spcBef>
              <a:spcAft>
                <a:spcPts val="0"/>
              </a:spcAft>
              <a:defRPr/>
            </a:lvl1pPr>
          </a:lstStyle>
          <a:p>
            <a:pPr>
              <a:defRPr/>
            </a:pPr>
            <a:endParaRPr lang="en-US"/>
          </a:p>
        </p:txBody>
      </p:sp>
      <p:sp>
        <p:nvSpPr>
          <p:cNvPr id="6" name="Slide Number Placeholder 5">
            <a:extLst>
              <a:ext uri="{FF2B5EF4-FFF2-40B4-BE49-F238E27FC236}">
                <a16:creationId xmlns:a16="http://schemas.microsoft.com/office/drawing/2014/main" id="{8675873D-BBE2-4D6C-B6E1-702084556D72}"/>
              </a:ext>
            </a:extLst>
          </p:cNvPr>
          <p:cNvSpPr>
            <a:spLocks noGrp="1"/>
          </p:cNvSpPr>
          <p:nvPr>
            <p:ph type="sldNum" sz="quarter" idx="12"/>
          </p:nvPr>
        </p:nvSpPr>
        <p:spPr/>
        <p:txBody>
          <a:bodyPr/>
          <a:lstStyle>
            <a:lvl1pPr defTabSz="914400">
              <a:defRPr smtClean="0"/>
            </a:lvl1pPr>
          </a:lstStyle>
          <a:p>
            <a:pPr>
              <a:defRPr/>
            </a:pPr>
            <a:fld id="{FF5EC762-E697-4347-9494-41F558F70D72}" type="slidenum">
              <a:rPr lang="en-US" altLang="en-US"/>
              <a:pPr>
                <a:defRPr/>
              </a:pPr>
              <a:t>‹#›</a:t>
            </a:fld>
            <a:endParaRPr lang="en-US" altLang="en-US"/>
          </a:p>
        </p:txBody>
      </p:sp>
    </p:spTree>
    <p:extLst>
      <p:ext uri="{BB962C8B-B14F-4D97-AF65-F5344CB8AC3E}">
        <p14:creationId xmlns:p14="http://schemas.microsoft.com/office/powerpoint/2010/main" val="328798799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id="{BB05F6E1-E49C-4C10-B88D-DC6260ACE30C}"/>
              </a:ext>
            </a:extLst>
          </p:cNvPr>
          <p:cNvSpPr>
            <a:spLocks noGrp="1"/>
          </p:cNvSpPr>
          <p:nvPr>
            <p:ph type="dt" sz="half" idx="10"/>
          </p:nvPr>
        </p:nvSpPr>
        <p:spPr/>
        <p:txBody>
          <a:bodyPr/>
          <a:lstStyle>
            <a:lvl1pPr defTabSz="914400">
              <a:defRPr/>
            </a:lvl1pPr>
          </a:lstStyle>
          <a:p>
            <a:pPr>
              <a:defRPr/>
            </a:pPr>
            <a:fld id="{FD56AA54-70A3-4722-93F4-DB45E5A083C0}" type="datetime1">
              <a:rPr lang="en-US"/>
              <a:pPr>
                <a:defRPr/>
              </a:pPr>
              <a:t>9/7/2018</a:t>
            </a:fld>
            <a:endParaRPr lang="en-US"/>
          </a:p>
        </p:txBody>
      </p:sp>
      <p:sp>
        <p:nvSpPr>
          <p:cNvPr id="6" name="Footer Placeholder 4">
            <a:extLst>
              <a:ext uri="{FF2B5EF4-FFF2-40B4-BE49-F238E27FC236}">
                <a16:creationId xmlns:a16="http://schemas.microsoft.com/office/drawing/2014/main" id="{29C80F22-0E05-4673-9579-F2112813F2CC}"/>
              </a:ext>
            </a:extLst>
          </p:cNvPr>
          <p:cNvSpPr>
            <a:spLocks noGrp="1"/>
          </p:cNvSpPr>
          <p:nvPr>
            <p:ph type="ftr" sz="quarter" idx="11"/>
          </p:nvPr>
        </p:nvSpPr>
        <p:spPr/>
        <p:txBody>
          <a:bodyPr/>
          <a:lstStyle>
            <a:lvl1pPr defTabSz="914400" fontAlgn="auto">
              <a:spcBef>
                <a:spcPts val="0"/>
              </a:spcBef>
              <a:spcAft>
                <a:spcPts val="0"/>
              </a:spcAft>
              <a:defRPr/>
            </a:lvl1pPr>
          </a:lstStyle>
          <a:p>
            <a:pPr>
              <a:defRPr/>
            </a:pPr>
            <a:endParaRPr lang="en-US"/>
          </a:p>
        </p:txBody>
      </p:sp>
      <p:sp>
        <p:nvSpPr>
          <p:cNvPr id="7" name="Slide Number Placeholder 5">
            <a:extLst>
              <a:ext uri="{FF2B5EF4-FFF2-40B4-BE49-F238E27FC236}">
                <a16:creationId xmlns:a16="http://schemas.microsoft.com/office/drawing/2014/main" id="{9FF6A8D7-BBED-4A86-AD40-F1FE913F7396}"/>
              </a:ext>
            </a:extLst>
          </p:cNvPr>
          <p:cNvSpPr>
            <a:spLocks noGrp="1"/>
          </p:cNvSpPr>
          <p:nvPr>
            <p:ph type="sldNum" sz="quarter" idx="12"/>
          </p:nvPr>
        </p:nvSpPr>
        <p:spPr/>
        <p:txBody>
          <a:bodyPr/>
          <a:lstStyle>
            <a:lvl1pPr defTabSz="914400">
              <a:defRPr smtClean="0"/>
            </a:lvl1pPr>
          </a:lstStyle>
          <a:p>
            <a:pPr>
              <a:defRPr/>
            </a:pPr>
            <a:fld id="{920453F5-3621-4E97-80A0-EE825EFE20A0}" type="slidenum">
              <a:rPr lang="en-US" altLang="en-US"/>
              <a:pPr>
                <a:defRPr/>
              </a:pPr>
              <a:t>‹#›</a:t>
            </a:fld>
            <a:endParaRPr lang="en-US" altLang="en-US"/>
          </a:p>
        </p:txBody>
      </p:sp>
    </p:spTree>
    <p:extLst>
      <p:ext uri="{BB962C8B-B14F-4D97-AF65-F5344CB8AC3E}">
        <p14:creationId xmlns:p14="http://schemas.microsoft.com/office/powerpoint/2010/main" val="279699623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a16="http://schemas.microsoft.com/office/drawing/2014/main" id="{BB417111-ED35-40A1-AB57-CAF700753548}"/>
              </a:ext>
            </a:extLst>
          </p:cNvPr>
          <p:cNvSpPr>
            <a:spLocks noGrp="1"/>
          </p:cNvSpPr>
          <p:nvPr>
            <p:ph type="dt" sz="half" idx="10"/>
          </p:nvPr>
        </p:nvSpPr>
        <p:spPr/>
        <p:txBody>
          <a:bodyPr/>
          <a:lstStyle>
            <a:lvl1pPr defTabSz="914400">
              <a:defRPr/>
            </a:lvl1pPr>
          </a:lstStyle>
          <a:p>
            <a:pPr>
              <a:defRPr/>
            </a:pPr>
            <a:fld id="{9F0CCE6D-4384-4650-83B3-C5A0AF579196}" type="datetime1">
              <a:rPr lang="en-US"/>
              <a:pPr>
                <a:defRPr/>
              </a:pPr>
              <a:t>9/7/2018</a:t>
            </a:fld>
            <a:endParaRPr lang="en-US"/>
          </a:p>
        </p:txBody>
      </p:sp>
      <p:sp>
        <p:nvSpPr>
          <p:cNvPr id="8" name="Footer Placeholder 4">
            <a:extLst>
              <a:ext uri="{FF2B5EF4-FFF2-40B4-BE49-F238E27FC236}">
                <a16:creationId xmlns:a16="http://schemas.microsoft.com/office/drawing/2014/main" id="{B87D80DA-BAB8-483E-8DB9-1EB7B07D6501}"/>
              </a:ext>
            </a:extLst>
          </p:cNvPr>
          <p:cNvSpPr>
            <a:spLocks noGrp="1"/>
          </p:cNvSpPr>
          <p:nvPr>
            <p:ph type="ftr" sz="quarter" idx="11"/>
          </p:nvPr>
        </p:nvSpPr>
        <p:spPr/>
        <p:txBody>
          <a:bodyPr/>
          <a:lstStyle>
            <a:lvl1pPr defTabSz="914400" fontAlgn="auto">
              <a:spcBef>
                <a:spcPts val="0"/>
              </a:spcBef>
              <a:spcAft>
                <a:spcPts val="0"/>
              </a:spcAft>
              <a:defRPr/>
            </a:lvl1pPr>
          </a:lstStyle>
          <a:p>
            <a:pPr>
              <a:defRPr/>
            </a:pPr>
            <a:endParaRPr lang="en-US"/>
          </a:p>
        </p:txBody>
      </p:sp>
      <p:sp>
        <p:nvSpPr>
          <p:cNvPr id="9" name="Slide Number Placeholder 5">
            <a:extLst>
              <a:ext uri="{FF2B5EF4-FFF2-40B4-BE49-F238E27FC236}">
                <a16:creationId xmlns:a16="http://schemas.microsoft.com/office/drawing/2014/main" id="{4A0511E9-CE26-4537-B17B-86832640F83E}"/>
              </a:ext>
            </a:extLst>
          </p:cNvPr>
          <p:cNvSpPr>
            <a:spLocks noGrp="1"/>
          </p:cNvSpPr>
          <p:nvPr>
            <p:ph type="sldNum" sz="quarter" idx="12"/>
          </p:nvPr>
        </p:nvSpPr>
        <p:spPr/>
        <p:txBody>
          <a:bodyPr/>
          <a:lstStyle>
            <a:lvl1pPr defTabSz="914400">
              <a:defRPr smtClean="0"/>
            </a:lvl1pPr>
          </a:lstStyle>
          <a:p>
            <a:pPr>
              <a:defRPr/>
            </a:pPr>
            <a:fld id="{C289B123-B79F-4824-AB57-3480B199FE75}" type="slidenum">
              <a:rPr lang="en-US" altLang="en-US"/>
              <a:pPr>
                <a:defRPr/>
              </a:pPr>
              <a:t>‹#›</a:t>
            </a:fld>
            <a:endParaRPr lang="en-US" altLang="en-US"/>
          </a:p>
        </p:txBody>
      </p:sp>
    </p:spTree>
    <p:extLst>
      <p:ext uri="{BB962C8B-B14F-4D97-AF65-F5344CB8AC3E}">
        <p14:creationId xmlns:p14="http://schemas.microsoft.com/office/powerpoint/2010/main" val="330136607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a:extLst>
              <a:ext uri="{FF2B5EF4-FFF2-40B4-BE49-F238E27FC236}">
                <a16:creationId xmlns:a16="http://schemas.microsoft.com/office/drawing/2014/main" id="{F6964AC2-FB38-4F66-9037-533C4142BD91}"/>
              </a:ext>
            </a:extLst>
          </p:cNvPr>
          <p:cNvSpPr>
            <a:spLocks noGrp="1"/>
          </p:cNvSpPr>
          <p:nvPr>
            <p:ph type="dt" sz="half" idx="10"/>
          </p:nvPr>
        </p:nvSpPr>
        <p:spPr/>
        <p:txBody>
          <a:bodyPr/>
          <a:lstStyle>
            <a:lvl1pPr defTabSz="914400">
              <a:defRPr/>
            </a:lvl1pPr>
          </a:lstStyle>
          <a:p>
            <a:pPr>
              <a:defRPr/>
            </a:pPr>
            <a:fld id="{296DDD77-9233-470F-8829-D131900B110C}" type="datetime1">
              <a:rPr lang="en-US"/>
              <a:pPr>
                <a:defRPr/>
              </a:pPr>
              <a:t>9/7/2018</a:t>
            </a:fld>
            <a:endParaRPr lang="en-US"/>
          </a:p>
        </p:txBody>
      </p:sp>
      <p:sp>
        <p:nvSpPr>
          <p:cNvPr id="4" name="Footer Placeholder 4">
            <a:extLst>
              <a:ext uri="{FF2B5EF4-FFF2-40B4-BE49-F238E27FC236}">
                <a16:creationId xmlns:a16="http://schemas.microsoft.com/office/drawing/2014/main" id="{2EBD3AFA-4A4F-4C4B-9AC1-6D7B5EA9C553}"/>
              </a:ext>
            </a:extLst>
          </p:cNvPr>
          <p:cNvSpPr>
            <a:spLocks noGrp="1"/>
          </p:cNvSpPr>
          <p:nvPr>
            <p:ph type="ftr" sz="quarter" idx="11"/>
          </p:nvPr>
        </p:nvSpPr>
        <p:spPr/>
        <p:txBody>
          <a:bodyPr/>
          <a:lstStyle>
            <a:lvl1pPr defTabSz="914400" fontAlgn="auto">
              <a:spcBef>
                <a:spcPts val="0"/>
              </a:spcBef>
              <a:spcAft>
                <a:spcPts val="0"/>
              </a:spcAft>
              <a:defRPr/>
            </a:lvl1pPr>
          </a:lstStyle>
          <a:p>
            <a:pPr>
              <a:defRPr/>
            </a:pPr>
            <a:endParaRPr lang="en-US"/>
          </a:p>
        </p:txBody>
      </p:sp>
      <p:sp>
        <p:nvSpPr>
          <p:cNvPr id="5" name="Slide Number Placeholder 5">
            <a:extLst>
              <a:ext uri="{FF2B5EF4-FFF2-40B4-BE49-F238E27FC236}">
                <a16:creationId xmlns:a16="http://schemas.microsoft.com/office/drawing/2014/main" id="{FAD57EEB-3C63-4874-91D1-33A99F1D138B}"/>
              </a:ext>
            </a:extLst>
          </p:cNvPr>
          <p:cNvSpPr>
            <a:spLocks noGrp="1"/>
          </p:cNvSpPr>
          <p:nvPr>
            <p:ph type="sldNum" sz="quarter" idx="12"/>
          </p:nvPr>
        </p:nvSpPr>
        <p:spPr/>
        <p:txBody>
          <a:bodyPr/>
          <a:lstStyle>
            <a:lvl1pPr defTabSz="914400">
              <a:defRPr smtClean="0"/>
            </a:lvl1pPr>
          </a:lstStyle>
          <a:p>
            <a:pPr>
              <a:defRPr/>
            </a:pPr>
            <a:fld id="{C6241A69-CC2E-47EA-88C0-C3033247B024}" type="slidenum">
              <a:rPr lang="en-US" altLang="en-US"/>
              <a:pPr>
                <a:defRPr/>
              </a:pPr>
              <a:t>‹#›</a:t>
            </a:fld>
            <a:endParaRPr lang="en-US" altLang="en-US"/>
          </a:p>
        </p:txBody>
      </p:sp>
    </p:spTree>
    <p:extLst>
      <p:ext uri="{BB962C8B-B14F-4D97-AF65-F5344CB8AC3E}">
        <p14:creationId xmlns:p14="http://schemas.microsoft.com/office/powerpoint/2010/main" val="246167549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A4763270-8886-4A91-AD0B-6C3A4BD53E7C}"/>
              </a:ext>
            </a:extLst>
          </p:cNvPr>
          <p:cNvSpPr>
            <a:spLocks noGrp="1"/>
          </p:cNvSpPr>
          <p:nvPr>
            <p:ph type="dt" sz="half" idx="10"/>
          </p:nvPr>
        </p:nvSpPr>
        <p:spPr/>
        <p:txBody>
          <a:bodyPr/>
          <a:lstStyle>
            <a:lvl1pPr defTabSz="914400">
              <a:defRPr/>
            </a:lvl1pPr>
          </a:lstStyle>
          <a:p>
            <a:pPr>
              <a:defRPr/>
            </a:pPr>
            <a:fld id="{AFC050FD-7FE3-4FEC-942C-31763E5E3353}" type="datetime1">
              <a:rPr lang="en-US"/>
              <a:pPr>
                <a:defRPr/>
              </a:pPr>
              <a:t>9/7/2018</a:t>
            </a:fld>
            <a:endParaRPr lang="en-US"/>
          </a:p>
        </p:txBody>
      </p:sp>
      <p:sp>
        <p:nvSpPr>
          <p:cNvPr id="3" name="Footer Placeholder 4">
            <a:extLst>
              <a:ext uri="{FF2B5EF4-FFF2-40B4-BE49-F238E27FC236}">
                <a16:creationId xmlns:a16="http://schemas.microsoft.com/office/drawing/2014/main" id="{2E4F92CA-C779-4B05-B606-1A3A9E01AC70}"/>
              </a:ext>
            </a:extLst>
          </p:cNvPr>
          <p:cNvSpPr>
            <a:spLocks noGrp="1"/>
          </p:cNvSpPr>
          <p:nvPr>
            <p:ph type="ftr" sz="quarter" idx="11"/>
          </p:nvPr>
        </p:nvSpPr>
        <p:spPr/>
        <p:txBody>
          <a:bodyPr/>
          <a:lstStyle>
            <a:lvl1pPr defTabSz="914400" fontAlgn="auto">
              <a:spcBef>
                <a:spcPts val="0"/>
              </a:spcBef>
              <a:spcAft>
                <a:spcPts val="0"/>
              </a:spcAft>
              <a:defRPr/>
            </a:lvl1pPr>
          </a:lstStyle>
          <a:p>
            <a:pPr>
              <a:defRPr/>
            </a:pPr>
            <a:endParaRPr lang="en-US"/>
          </a:p>
        </p:txBody>
      </p:sp>
      <p:sp>
        <p:nvSpPr>
          <p:cNvPr id="4" name="Slide Number Placeholder 5">
            <a:extLst>
              <a:ext uri="{FF2B5EF4-FFF2-40B4-BE49-F238E27FC236}">
                <a16:creationId xmlns:a16="http://schemas.microsoft.com/office/drawing/2014/main" id="{1682358B-5EE4-437B-9292-B91C03AA34F2}"/>
              </a:ext>
            </a:extLst>
          </p:cNvPr>
          <p:cNvSpPr>
            <a:spLocks noGrp="1"/>
          </p:cNvSpPr>
          <p:nvPr>
            <p:ph type="sldNum" sz="quarter" idx="12"/>
          </p:nvPr>
        </p:nvSpPr>
        <p:spPr/>
        <p:txBody>
          <a:bodyPr/>
          <a:lstStyle>
            <a:lvl1pPr defTabSz="914400">
              <a:defRPr smtClean="0"/>
            </a:lvl1pPr>
          </a:lstStyle>
          <a:p>
            <a:pPr>
              <a:defRPr/>
            </a:pPr>
            <a:fld id="{F60A8DC5-F723-4BC4-B12D-649CDCD2695C}" type="slidenum">
              <a:rPr lang="en-US" altLang="en-US"/>
              <a:pPr>
                <a:defRPr/>
              </a:pPr>
              <a:t>‹#›</a:t>
            </a:fld>
            <a:endParaRPr lang="en-US" altLang="en-US"/>
          </a:p>
        </p:txBody>
      </p:sp>
    </p:spTree>
    <p:extLst>
      <p:ext uri="{BB962C8B-B14F-4D97-AF65-F5344CB8AC3E}">
        <p14:creationId xmlns:p14="http://schemas.microsoft.com/office/powerpoint/2010/main" val="305660942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7D7A3DF4-E4E1-42D4-AEE4-0845F891B416}"/>
              </a:ext>
            </a:extLst>
          </p:cNvPr>
          <p:cNvSpPr>
            <a:spLocks noGrp="1"/>
          </p:cNvSpPr>
          <p:nvPr>
            <p:ph type="dt" sz="half" idx="10"/>
          </p:nvPr>
        </p:nvSpPr>
        <p:spPr/>
        <p:txBody>
          <a:bodyPr/>
          <a:lstStyle>
            <a:lvl1pPr defTabSz="914400">
              <a:defRPr/>
            </a:lvl1pPr>
          </a:lstStyle>
          <a:p>
            <a:pPr>
              <a:defRPr/>
            </a:pPr>
            <a:fld id="{9F9309D7-74B9-46BB-96FC-2A8CB9B1A489}" type="datetime1">
              <a:rPr lang="en-US"/>
              <a:pPr>
                <a:defRPr/>
              </a:pPr>
              <a:t>9/7/2018</a:t>
            </a:fld>
            <a:endParaRPr lang="en-US"/>
          </a:p>
        </p:txBody>
      </p:sp>
      <p:sp>
        <p:nvSpPr>
          <p:cNvPr id="6" name="Footer Placeholder 4">
            <a:extLst>
              <a:ext uri="{FF2B5EF4-FFF2-40B4-BE49-F238E27FC236}">
                <a16:creationId xmlns:a16="http://schemas.microsoft.com/office/drawing/2014/main" id="{79EF8845-8AD8-4374-88FE-4B344768BEAB}"/>
              </a:ext>
            </a:extLst>
          </p:cNvPr>
          <p:cNvSpPr>
            <a:spLocks noGrp="1"/>
          </p:cNvSpPr>
          <p:nvPr>
            <p:ph type="ftr" sz="quarter" idx="11"/>
          </p:nvPr>
        </p:nvSpPr>
        <p:spPr/>
        <p:txBody>
          <a:bodyPr/>
          <a:lstStyle>
            <a:lvl1pPr defTabSz="914400" fontAlgn="auto">
              <a:spcBef>
                <a:spcPts val="0"/>
              </a:spcBef>
              <a:spcAft>
                <a:spcPts val="0"/>
              </a:spcAft>
              <a:defRPr/>
            </a:lvl1pPr>
          </a:lstStyle>
          <a:p>
            <a:pPr>
              <a:defRPr/>
            </a:pPr>
            <a:endParaRPr lang="en-US"/>
          </a:p>
        </p:txBody>
      </p:sp>
      <p:sp>
        <p:nvSpPr>
          <p:cNvPr id="7" name="Slide Number Placeholder 5">
            <a:extLst>
              <a:ext uri="{FF2B5EF4-FFF2-40B4-BE49-F238E27FC236}">
                <a16:creationId xmlns:a16="http://schemas.microsoft.com/office/drawing/2014/main" id="{275E58FA-4112-41E7-9659-1CCA2C958B35}"/>
              </a:ext>
            </a:extLst>
          </p:cNvPr>
          <p:cNvSpPr>
            <a:spLocks noGrp="1"/>
          </p:cNvSpPr>
          <p:nvPr>
            <p:ph type="sldNum" sz="quarter" idx="12"/>
          </p:nvPr>
        </p:nvSpPr>
        <p:spPr/>
        <p:txBody>
          <a:bodyPr/>
          <a:lstStyle>
            <a:lvl1pPr defTabSz="914400">
              <a:defRPr smtClean="0"/>
            </a:lvl1pPr>
          </a:lstStyle>
          <a:p>
            <a:pPr>
              <a:defRPr/>
            </a:pPr>
            <a:fld id="{89B0CBD2-1DD5-48B3-97C5-5BF395628222}" type="slidenum">
              <a:rPr lang="en-US" altLang="en-US"/>
              <a:pPr>
                <a:defRPr/>
              </a:pPr>
              <a:t>‹#›</a:t>
            </a:fld>
            <a:endParaRPr lang="en-US" altLang="en-US"/>
          </a:p>
        </p:txBody>
      </p:sp>
    </p:spTree>
    <p:extLst>
      <p:ext uri="{BB962C8B-B14F-4D97-AF65-F5344CB8AC3E}">
        <p14:creationId xmlns:p14="http://schemas.microsoft.com/office/powerpoint/2010/main" val="308280551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15320F01-7C87-4D8D-863A-C784E5D8F58F}"/>
              </a:ext>
            </a:extLst>
          </p:cNvPr>
          <p:cNvSpPr>
            <a:spLocks noGrp="1"/>
          </p:cNvSpPr>
          <p:nvPr>
            <p:ph type="dt" sz="half" idx="10"/>
          </p:nvPr>
        </p:nvSpPr>
        <p:spPr/>
        <p:txBody>
          <a:bodyPr/>
          <a:lstStyle>
            <a:lvl1pPr defTabSz="914400">
              <a:defRPr/>
            </a:lvl1pPr>
          </a:lstStyle>
          <a:p>
            <a:pPr>
              <a:defRPr/>
            </a:pPr>
            <a:fld id="{ABE1CA21-4BE2-4CD8-AC2E-F516E0A823F1}" type="datetime1">
              <a:rPr lang="en-US"/>
              <a:pPr>
                <a:defRPr/>
              </a:pPr>
              <a:t>9/7/2018</a:t>
            </a:fld>
            <a:endParaRPr lang="en-US"/>
          </a:p>
        </p:txBody>
      </p:sp>
      <p:sp>
        <p:nvSpPr>
          <p:cNvPr id="6" name="Footer Placeholder 4">
            <a:extLst>
              <a:ext uri="{FF2B5EF4-FFF2-40B4-BE49-F238E27FC236}">
                <a16:creationId xmlns:a16="http://schemas.microsoft.com/office/drawing/2014/main" id="{F0A57FC8-BD50-47B0-9C31-556DB06A67D4}"/>
              </a:ext>
            </a:extLst>
          </p:cNvPr>
          <p:cNvSpPr>
            <a:spLocks noGrp="1"/>
          </p:cNvSpPr>
          <p:nvPr>
            <p:ph type="ftr" sz="quarter" idx="11"/>
          </p:nvPr>
        </p:nvSpPr>
        <p:spPr/>
        <p:txBody>
          <a:bodyPr/>
          <a:lstStyle>
            <a:lvl1pPr defTabSz="914400" fontAlgn="auto">
              <a:spcBef>
                <a:spcPts val="0"/>
              </a:spcBef>
              <a:spcAft>
                <a:spcPts val="0"/>
              </a:spcAft>
              <a:defRPr/>
            </a:lvl1pPr>
          </a:lstStyle>
          <a:p>
            <a:pPr>
              <a:defRPr/>
            </a:pPr>
            <a:endParaRPr lang="en-US"/>
          </a:p>
        </p:txBody>
      </p:sp>
      <p:sp>
        <p:nvSpPr>
          <p:cNvPr id="7" name="Slide Number Placeholder 5">
            <a:extLst>
              <a:ext uri="{FF2B5EF4-FFF2-40B4-BE49-F238E27FC236}">
                <a16:creationId xmlns:a16="http://schemas.microsoft.com/office/drawing/2014/main" id="{0D85D9E3-BA73-4CA4-A684-FD2C45CDBB51}"/>
              </a:ext>
            </a:extLst>
          </p:cNvPr>
          <p:cNvSpPr>
            <a:spLocks noGrp="1"/>
          </p:cNvSpPr>
          <p:nvPr>
            <p:ph type="sldNum" sz="quarter" idx="12"/>
          </p:nvPr>
        </p:nvSpPr>
        <p:spPr/>
        <p:txBody>
          <a:bodyPr/>
          <a:lstStyle>
            <a:lvl1pPr defTabSz="914400">
              <a:defRPr smtClean="0"/>
            </a:lvl1pPr>
          </a:lstStyle>
          <a:p>
            <a:pPr>
              <a:defRPr/>
            </a:pPr>
            <a:fld id="{39A19597-C139-40D5-861A-04DA7BCDF348}" type="slidenum">
              <a:rPr lang="en-US" altLang="en-US"/>
              <a:pPr>
                <a:defRPr/>
              </a:pPr>
              <a:t>‹#›</a:t>
            </a:fld>
            <a:endParaRPr lang="en-US" altLang="en-US"/>
          </a:p>
        </p:txBody>
      </p:sp>
    </p:spTree>
    <p:extLst>
      <p:ext uri="{BB962C8B-B14F-4D97-AF65-F5344CB8AC3E}">
        <p14:creationId xmlns:p14="http://schemas.microsoft.com/office/powerpoint/2010/main" val="86608490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44EF71B-1E3C-409A-8506-950807178243}"/>
              </a:ext>
            </a:extLst>
          </p:cNvPr>
          <p:cNvSpPr>
            <a:spLocks noGrp="1"/>
          </p:cNvSpPr>
          <p:nvPr>
            <p:ph type="dt" sz="half" idx="10"/>
          </p:nvPr>
        </p:nvSpPr>
        <p:spPr/>
        <p:txBody>
          <a:bodyPr/>
          <a:lstStyle>
            <a:lvl1pPr defTabSz="914400">
              <a:defRPr/>
            </a:lvl1pPr>
          </a:lstStyle>
          <a:p>
            <a:pPr>
              <a:defRPr/>
            </a:pPr>
            <a:fld id="{38DD19F2-6156-4F48-803D-DBD34F67DC49}" type="datetime1">
              <a:rPr lang="en-US"/>
              <a:pPr>
                <a:defRPr/>
              </a:pPr>
              <a:t>9/7/2018</a:t>
            </a:fld>
            <a:endParaRPr lang="en-US"/>
          </a:p>
        </p:txBody>
      </p:sp>
      <p:sp>
        <p:nvSpPr>
          <p:cNvPr id="5" name="Footer Placeholder 4">
            <a:extLst>
              <a:ext uri="{FF2B5EF4-FFF2-40B4-BE49-F238E27FC236}">
                <a16:creationId xmlns:a16="http://schemas.microsoft.com/office/drawing/2014/main" id="{A8F78727-BEC3-48B7-A7DC-F3CA64F45C75}"/>
              </a:ext>
            </a:extLst>
          </p:cNvPr>
          <p:cNvSpPr>
            <a:spLocks noGrp="1"/>
          </p:cNvSpPr>
          <p:nvPr>
            <p:ph type="ftr" sz="quarter" idx="11"/>
          </p:nvPr>
        </p:nvSpPr>
        <p:spPr/>
        <p:txBody>
          <a:bodyPr/>
          <a:lstStyle>
            <a:lvl1pPr defTabSz="914400" fontAlgn="auto">
              <a:spcBef>
                <a:spcPts val="0"/>
              </a:spcBef>
              <a:spcAft>
                <a:spcPts val="0"/>
              </a:spcAft>
              <a:defRPr/>
            </a:lvl1pPr>
          </a:lstStyle>
          <a:p>
            <a:pPr>
              <a:defRPr/>
            </a:pPr>
            <a:endParaRPr lang="en-US"/>
          </a:p>
        </p:txBody>
      </p:sp>
      <p:sp>
        <p:nvSpPr>
          <p:cNvPr id="6" name="Slide Number Placeholder 5">
            <a:extLst>
              <a:ext uri="{FF2B5EF4-FFF2-40B4-BE49-F238E27FC236}">
                <a16:creationId xmlns:a16="http://schemas.microsoft.com/office/drawing/2014/main" id="{2550D8FD-E791-4D3A-AE2F-B96796F4EAE3}"/>
              </a:ext>
            </a:extLst>
          </p:cNvPr>
          <p:cNvSpPr>
            <a:spLocks noGrp="1"/>
          </p:cNvSpPr>
          <p:nvPr>
            <p:ph type="sldNum" sz="quarter" idx="12"/>
          </p:nvPr>
        </p:nvSpPr>
        <p:spPr/>
        <p:txBody>
          <a:bodyPr/>
          <a:lstStyle>
            <a:lvl1pPr defTabSz="914400">
              <a:defRPr smtClean="0"/>
            </a:lvl1pPr>
          </a:lstStyle>
          <a:p>
            <a:pPr>
              <a:defRPr/>
            </a:pPr>
            <a:fld id="{75AE4B85-2882-4613-8D21-0B2B3F3A89D5}" type="slidenum">
              <a:rPr lang="en-US" altLang="en-US"/>
              <a:pPr>
                <a:defRPr/>
              </a:pPr>
              <a:t>‹#›</a:t>
            </a:fld>
            <a:endParaRPr lang="en-US" altLang="en-US"/>
          </a:p>
        </p:txBody>
      </p:sp>
    </p:spTree>
    <p:extLst>
      <p:ext uri="{BB962C8B-B14F-4D97-AF65-F5344CB8AC3E}">
        <p14:creationId xmlns:p14="http://schemas.microsoft.com/office/powerpoint/2010/main" val="277677334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D6EE59C-AAA0-4EC7-8772-735BFC9780E5}"/>
              </a:ext>
            </a:extLst>
          </p:cNvPr>
          <p:cNvSpPr>
            <a:spLocks noGrp="1"/>
          </p:cNvSpPr>
          <p:nvPr>
            <p:ph type="dt" sz="half" idx="10"/>
          </p:nvPr>
        </p:nvSpPr>
        <p:spPr/>
        <p:txBody>
          <a:bodyPr/>
          <a:lstStyle>
            <a:lvl1pPr defTabSz="914400">
              <a:defRPr/>
            </a:lvl1pPr>
          </a:lstStyle>
          <a:p>
            <a:pPr>
              <a:defRPr/>
            </a:pPr>
            <a:fld id="{12EB1244-8279-428E-BD5C-F33E56FBA00A}" type="datetime1">
              <a:rPr lang="en-US"/>
              <a:pPr>
                <a:defRPr/>
              </a:pPr>
              <a:t>9/7/2018</a:t>
            </a:fld>
            <a:endParaRPr lang="en-US"/>
          </a:p>
        </p:txBody>
      </p:sp>
      <p:sp>
        <p:nvSpPr>
          <p:cNvPr id="5" name="Footer Placeholder 4">
            <a:extLst>
              <a:ext uri="{FF2B5EF4-FFF2-40B4-BE49-F238E27FC236}">
                <a16:creationId xmlns:a16="http://schemas.microsoft.com/office/drawing/2014/main" id="{2635AC9D-2454-45D3-BC2F-E648ACA0473C}"/>
              </a:ext>
            </a:extLst>
          </p:cNvPr>
          <p:cNvSpPr>
            <a:spLocks noGrp="1"/>
          </p:cNvSpPr>
          <p:nvPr>
            <p:ph type="ftr" sz="quarter" idx="11"/>
          </p:nvPr>
        </p:nvSpPr>
        <p:spPr/>
        <p:txBody>
          <a:bodyPr/>
          <a:lstStyle>
            <a:lvl1pPr defTabSz="914400" fontAlgn="auto">
              <a:spcBef>
                <a:spcPts val="0"/>
              </a:spcBef>
              <a:spcAft>
                <a:spcPts val="0"/>
              </a:spcAft>
              <a:defRPr/>
            </a:lvl1pPr>
          </a:lstStyle>
          <a:p>
            <a:pPr>
              <a:defRPr/>
            </a:pPr>
            <a:endParaRPr lang="en-US"/>
          </a:p>
        </p:txBody>
      </p:sp>
      <p:sp>
        <p:nvSpPr>
          <p:cNvPr id="6" name="Slide Number Placeholder 5">
            <a:extLst>
              <a:ext uri="{FF2B5EF4-FFF2-40B4-BE49-F238E27FC236}">
                <a16:creationId xmlns:a16="http://schemas.microsoft.com/office/drawing/2014/main" id="{E099B0A2-2C6B-4092-9955-8D65A242A7CD}"/>
              </a:ext>
            </a:extLst>
          </p:cNvPr>
          <p:cNvSpPr>
            <a:spLocks noGrp="1"/>
          </p:cNvSpPr>
          <p:nvPr>
            <p:ph type="sldNum" sz="quarter" idx="12"/>
          </p:nvPr>
        </p:nvSpPr>
        <p:spPr/>
        <p:txBody>
          <a:bodyPr/>
          <a:lstStyle>
            <a:lvl1pPr defTabSz="914400">
              <a:defRPr smtClean="0"/>
            </a:lvl1pPr>
          </a:lstStyle>
          <a:p>
            <a:pPr>
              <a:defRPr/>
            </a:pPr>
            <a:fld id="{98D9C75A-AC9C-4534-81C4-C572C7F554BD}" type="slidenum">
              <a:rPr lang="en-US" altLang="en-US"/>
              <a:pPr>
                <a:defRPr/>
              </a:pPr>
              <a:t>‹#›</a:t>
            </a:fld>
            <a:endParaRPr lang="en-US" altLang="en-US"/>
          </a:p>
        </p:txBody>
      </p:sp>
    </p:spTree>
    <p:extLst>
      <p:ext uri="{BB962C8B-B14F-4D97-AF65-F5344CB8AC3E}">
        <p14:creationId xmlns:p14="http://schemas.microsoft.com/office/powerpoint/2010/main" val="10089878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Option 2">
    <p:spTree>
      <p:nvGrpSpPr>
        <p:cNvPr id="1" name=""/>
        <p:cNvGrpSpPr/>
        <p:nvPr/>
      </p:nvGrpSpPr>
      <p:grpSpPr>
        <a:xfrm>
          <a:off x="0" y="0"/>
          <a:ext cx="0" cy="0"/>
          <a:chOff x="0" y="0"/>
          <a:chExt cx="0" cy="0"/>
        </a:xfrm>
      </p:grpSpPr>
      <p:pic>
        <p:nvPicPr>
          <p:cNvPr id="5" name="Picture 15" descr="42-19733431.jpg">
            <a:extLst>
              <a:ext uri="{FF2B5EF4-FFF2-40B4-BE49-F238E27FC236}">
                <a16:creationId xmlns:a16="http://schemas.microsoft.com/office/drawing/2014/main" id="{7F08C4E8-5016-46D8-8ACF-D95DD3E22B58}"/>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588" y="6350"/>
            <a:ext cx="9145588" cy="6851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a:extLst>
              <a:ext uri="{FF2B5EF4-FFF2-40B4-BE49-F238E27FC236}">
                <a16:creationId xmlns:a16="http://schemas.microsoft.com/office/drawing/2014/main" id="{E31B073A-29A7-49E3-9FE1-DA1617716DE3}"/>
              </a:ext>
            </a:extLst>
          </p:cNvPr>
          <p:cNvSpPr/>
          <p:nvPr userDrawn="1"/>
        </p:nvSpPr>
        <p:spPr>
          <a:xfrm>
            <a:off x="0" y="3200400"/>
            <a:ext cx="5713413" cy="609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7" name="Rectangle 6">
            <a:extLst>
              <a:ext uri="{FF2B5EF4-FFF2-40B4-BE49-F238E27FC236}">
                <a16:creationId xmlns:a16="http://schemas.microsoft.com/office/drawing/2014/main" id="{301FA729-BE1E-49BF-80FC-56D81BA49BD3}"/>
              </a:ext>
            </a:extLst>
          </p:cNvPr>
          <p:cNvSpPr/>
          <p:nvPr userDrawn="1"/>
        </p:nvSpPr>
        <p:spPr>
          <a:xfrm>
            <a:off x="0" y="3962400"/>
            <a:ext cx="6629400" cy="6096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8" name="Rectangle 7">
            <a:extLst>
              <a:ext uri="{FF2B5EF4-FFF2-40B4-BE49-F238E27FC236}">
                <a16:creationId xmlns:a16="http://schemas.microsoft.com/office/drawing/2014/main" id="{4DD0136F-0276-4F3A-BD0F-6A3ED7DF210B}"/>
              </a:ext>
            </a:extLst>
          </p:cNvPr>
          <p:cNvSpPr/>
          <p:nvPr userDrawn="1"/>
        </p:nvSpPr>
        <p:spPr>
          <a:xfrm>
            <a:off x="0" y="4724400"/>
            <a:ext cx="4572000" cy="6096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pic>
        <p:nvPicPr>
          <p:cNvPr id="9" name="Picture 21" descr="tru_logo_4cp_pos_noTM.png">
            <a:extLst>
              <a:ext uri="{FF2B5EF4-FFF2-40B4-BE49-F238E27FC236}">
                <a16:creationId xmlns:a16="http://schemas.microsoft.com/office/drawing/2014/main" id="{5BAE6DB4-E168-43F5-A915-E1773AEC546D}"/>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76200" y="228600"/>
            <a:ext cx="3041650" cy="1231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itle 17"/>
          <p:cNvSpPr>
            <a:spLocks noGrp="1"/>
          </p:cNvSpPr>
          <p:nvPr>
            <p:ph type="title"/>
          </p:nvPr>
        </p:nvSpPr>
        <p:spPr>
          <a:xfrm>
            <a:off x="304800" y="3200400"/>
            <a:ext cx="5419725" cy="609600"/>
          </a:xfrm>
          <a:prstGeom prst="rect">
            <a:avLst/>
          </a:prstGeom>
        </p:spPr>
        <p:txBody>
          <a:bodyPr anchor="ctr"/>
          <a:lstStyle>
            <a:lvl1pPr algn="l">
              <a:lnSpc>
                <a:spcPct val="100000"/>
              </a:lnSpc>
              <a:spcAft>
                <a:spcPts val="1800"/>
              </a:spcAft>
              <a:defRPr sz="2200" b="1" i="0">
                <a:solidFill>
                  <a:schemeClr val="bg1"/>
                </a:solidFill>
                <a:latin typeface="Arial"/>
                <a:cs typeface="Arial"/>
              </a:defRPr>
            </a:lvl1pPr>
          </a:lstStyle>
          <a:p>
            <a:r>
              <a:rPr lang="en-US"/>
              <a:t>Click to edit Master title style</a:t>
            </a:r>
            <a:endParaRPr lang="en-US" dirty="0"/>
          </a:p>
        </p:txBody>
      </p:sp>
      <p:sp>
        <p:nvSpPr>
          <p:cNvPr id="22" name="Text Placeholder 21"/>
          <p:cNvSpPr>
            <a:spLocks noGrp="1"/>
          </p:cNvSpPr>
          <p:nvPr>
            <p:ph type="body" sz="quarter" idx="10"/>
          </p:nvPr>
        </p:nvSpPr>
        <p:spPr>
          <a:xfrm>
            <a:off x="304800" y="3962400"/>
            <a:ext cx="6324600" cy="609600"/>
          </a:xfrm>
        </p:spPr>
        <p:txBody>
          <a:bodyPr anchor="ctr">
            <a:normAutofit/>
          </a:bodyPr>
          <a:lstStyle>
            <a:lvl1pPr>
              <a:buNone/>
              <a:defRPr sz="2200" b="1" i="0">
                <a:solidFill>
                  <a:schemeClr val="bg1"/>
                </a:solidFill>
                <a:latin typeface="Arial"/>
                <a:cs typeface="Arial"/>
              </a:defRPr>
            </a:lvl1pPr>
            <a:lvl2pPr>
              <a:buNone/>
              <a:defRPr>
                <a:solidFill>
                  <a:schemeClr val="bg1"/>
                </a:solidFill>
                <a:latin typeface="Gotham Bold" pitchFamily="50" charset="0"/>
                <a:cs typeface="Gotham Bold" pitchFamily="50" charset="0"/>
              </a:defRPr>
            </a:lvl2pPr>
            <a:lvl3pPr>
              <a:buNone/>
              <a:defRPr>
                <a:solidFill>
                  <a:schemeClr val="bg1"/>
                </a:solidFill>
                <a:latin typeface="Gotham Bold" pitchFamily="50" charset="0"/>
                <a:cs typeface="Gotham Bold" pitchFamily="50" charset="0"/>
              </a:defRPr>
            </a:lvl3pPr>
            <a:lvl4pPr>
              <a:buNone/>
              <a:defRPr>
                <a:solidFill>
                  <a:schemeClr val="bg1"/>
                </a:solidFill>
                <a:latin typeface="Gotham Bold" pitchFamily="50" charset="0"/>
                <a:cs typeface="Gotham Bold" pitchFamily="50" charset="0"/>
              </a:defRPr>
            </a:lvl4pPr>
            <a:lvl5pPr>
              <a:buNone/>
              <a:defRPr>
                <a:solidFill>
                  <a:schemeClr val="bg1"/>
                </a:solidFill>
                <a:latin typeface="Gotham Bold" pitchFamily="50" charset="0"/>
                <a:cs typeface="Gotham Bold" pitchFamily="50" charset="0"/>
              </a:defRPr>
            </a:lvl5pPr>
          </a:lstStyle>
          <a:p>
            <a:pPr lvl="0"/>
            <a:r>
              <a:rPr lang="en-US"/>
              <a:t>Click to edit Master text styles</a:t>
            </a:r>
          </a:p>
        </p:txBody>
      </p:sp>
      <p:sp>
        <p:nvSpPr>
          <p:cNvPr id="24" name="Text Placeholder 23"/>
          <p:cNvSpPr>
            <a:spLocks noGrp="1"/>
          </p:cNvSpPr>
          <p:nvPr>
            <p:ph type="body" sz="quarter" idx="11"/>
          </p:nvPr>
        </p:nvSpPr>
        <p:spPr>
          <a:xfrm>
            <a:off x="304800" y="4724400"/>
            <a:ext cx="4267200" cy="609600"/>
          </a:xfrm>
        </p:spPr>
        <p:txBody>
          <a:bodyPr anchor="ctr"/>
          <a:lstStyle>
            <a:lvl1pPr>
              <a:buNone/>
              <a:defRPr sz="1600">
                <a:solidFill>
                  <a:schemeClr val="bg1"/>
                </a:solidFill>
                <a:latin typeface="Arial"/>
                <a:cs typeface="Arial"/>
              </a:defRPr>
            </a:lvl1pPr>
          </a:lstStyle>
          <a:p>
            <a:pPr lvl="0"/>
            <a:r>
              <a:rPr lang="en-US"/>
              <a:t>Click to edit Master text styles</a:t>
            </a:r>
          </a:p>
        </p:txBody>
      </p:sp>
    </p:spTree>
    <p:extLst>
      <p:ext uri="{BB962C8B-B14F-4D97-AF65-F5344CB8AC3E}">
        <p14:creationId xmlns:p14="http://schemas.microsoft.com/office/powerpoint/2010/main" val="2848963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Divider Slide">
    <p:spTree>
      <p:nvGrpSpPr>
        <p:cNvPr id="1" name=""/>
        <p:cNvGrpSpPr/>
        <p:nvPr/>
      </p:nvGrpSpPr>
      <p:grpSpPr>
        <a:xfrm>
          <a:off x="0" y="0"/>
          <a:ext cx="0" cy="0"/>
          <a:chOff x="0" y="0"/>
          <a:chExt cx="0" cy="0"/>
        </a:xfrm>
      </p:grpSpPr>
      <p:pic>
        <p:nvPicPr>
          <p:cNvPr id="5" name="Picture 15" descr="tru_logo_4cp_pos_noTM.png">
            <a:extLst>
              <a:ext uri="{FF2B5EF4-FFF2-40B4-BE49-F238E27FC236}">
                <a16:creationId xmlns:a16="http://schemas.microsoft.com/office/drawing/2014/main" id="{672C2EE1-F83E-40C3-868F-31FB0F35267A}"/>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6200" y="215900"/>
            <a:ext cx="3041650" cy="1231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a:extLst>
              <a:ext uri="{FF2B5EF4-FFF2-40B4-BE49-F238E27FC236}">
                <a16:creationId xmlns:a16="http://schemas.microsoft.com/office/drawing/2014/main" id="{4C2968F8-0566-456D-B748-42DB05FAE92F}"/>
              </a:ext>
            </a:extLst>
          </p:cNvPr>
          <p:cNvSpPr/>
          <p:nvPr userDrawn="1"/>
        </p:nvSpPr>
        <p:spPr>
          <a:xfrm>
            <a:off x="0" y="3200400"/>
            <a:ext cx="5713413" cy="609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7" name="Rectangle 6">
            <a:extLst>
              <a:ext uri="{FF2B5EF4-FFF2-40B4-BE49-F238E27FC236}">
                <a16:creationId xmlns:a16="http://schemas.microsoft.com/office/drawing/2014/main" id="{1EDF7817-3C9A-48C3-99E1-608DE20FC284}"/>
              </a:ext>
            </a:extLst>
          </p:cNvPr>
          <p:cNvSpPr/>
          <p:nvPr userDrawn="1"/>
        </p:nvSpPr>
        <p:spPr>
          <a:xfrm>
            <a:off x="0" y="3962400"/>
            <a:ext cx="6629400" cy="6096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8" name="Rectangle 7">
            <a:extLst>
              <a:ext uri="{FF2B5EF4-FFF2-40B4-BE49-F238E27FC236}">
                <a16:creationId xmlns:a16="http://schemas.microsoft.com/office/drawing/2014/main" id="{248F48F3-F3AE-4B94-B9BA-1365E543AB9E}"/>
              </a:ext>
            </a:extLst>
          </p:cNvPr>
          <p:cNvSpPr/>
          <p:nvPr userDrawn="1"/>
        </p:nvSpPr>
        <p:spPr>
          <a:xfrm>
            <a:off x="0" y="4724400"/>
            <a:ext cx="4572000" cy="6096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13" name="Title 17"/>
          <p:cNvSpPr>
            <a:spLocks noGrp="1"/>
          </p:cNvSpPr>
          <p:nvPr>
            <p:ph type="title"/>
          </p:nvPr>
        </p:nvSpPr>
        <p:spPr>
          <a:xfrm>
            <a:off x="304800" y="3200400"/>
            <a:ext cx="5410200" cy="609600"/>
          </a:xfrm>
          <a:prstGeom prst="rect">
            <a:avLst/>
          </a:prstGeom>
        </p:spPr>
        <p:txBody>
          <a:bodyPr anchor="ctr"/>
          <a:lstStyle>
            <a:lvl1pPr algn="l">
              <a:lnSpc>
                <a:spcPct val="100000"/>
              </a:lnSpc>
              <a:spcAft>
                <a:spcPts val="1800"/>
              </a:spcAft>
              <a:defRPr sz="2200" b="1" i="0">
                <a:solidFill>
                  <a:schemeClr val="bg1"/>
                </a:solidFill>
                <a:latin typeface="Arial"/>
                <a:cs typeface="Arial"/>
              </a:defRPr>
            </a:lvl1pPr>
          </a:lstStyle>
          <a:p>
            <a:r>
              <a:rPr lang="en-US"/>
              <a:t>Click to edit Master title style</a:t>
            </a:r>
            <a:endParaRPr lang="en-US" dirty="0"/>
          </a:p>
        </p:txBody>
      </p:sp>
      <p:sp>
        <p:nvSpPr>
          <p:cNvPr id="14" name="Text Placeholder 21"/>
          <p:cNvSpPr>
            <a:spLocks noGrp="1"/>
          </p:cNvSpPr>
          <p:nvPr>
            <p:ph type="body" sz="quarter" idx="10"/>
          </p:nvPr>
        </p:nvSpPr>
        <p:spPr>
          <a:xfrm>
            <a:off x="304800" y="3962400"/>
            <a:ext cx="6324600" cy="609600"/>
          </a:xfrm>
        </p:spPr>
        <p:txBody>
          <a:bodyPr anchor="ctr">
            <a:normAutofit/>
          </a:bodyPr>
          <a:lstStyle>
            <a:lvl1pPr>
              <a:buNone/>
              <a:defRPr sz="2200" b="1" i="0">
                <a:solidFill>
                  <a:schemeClr val="bg1"/>
                </a:solidFill>
                <a:latin typeface="Arial"/>
                <a:cs typeface="Arial"/>
              </a:defRPr>
            </a:lvl1pPr>
            <a:lvl2pPr>
              <a:buNone/>
              <a:defRPr>
                <a:solidFill>
                  <a:schemeClr val="bg1"/>
                </a:solidFill>
                <a:latin typeface="Gotham Bold" pitchFamily="50" charset="0"/>
                <a:cs typeface="Gotham Bold" pitchFamily="50" charset="0"/>
              </a:defRPr>
            </a:lvl2pPr>
            <a:lvl3pPr>
              <a:buNone/>
              <a:defRPr>
                <a:solidFill>
                  <a:schemeClr val="bg1"/>
                </a:solidFill>
                <a:latin typeface="Gotham Bold" pitchFamily="50" charset="0"/>
                <a:cs typeface="Gotham Bold" pitchFamily="50" charset="0"/>
              </a:defRPr>
            </a:lvl3pPr>
            <a:lvl4pPr>
              <a:buNone/>
              <a:defRPr>
                <a:solidFill>
                  <a:schemeClr val="bg1"/>
                </a:solidFill>
                <a:latin typeface="Gotham Bold" pitchFamily="50" charset="0"/>
                <a:cs typeface="Gotham Bold" pitchFamily="50" charset="0"/>
              </a:defRPr>
            </a:lvl4pPr>
            <a:lvl5pPr>
              <a:buNone/>
              <a:defRPr>
                <a:solidFill>
                  <a:schemeClr val="bg1"/>
                </a:solidFill>
                <a:latin typeface="Gotham Bold" pitchFamily="50" charset="0"/>
                <a:cs typeface="Gotham Bold" pitchFamily="50" charset="0"/>
              </a:defRPr>
            </a:lvl5pPr>
          </a:lstStyle>
          <a:p>
            <a:pPr lvl="0"/>
            <a:r>
              <a:rPr lang="en-US"/>
              <a:t>Click to edit Master text styles</a:t>
            </a:r>
          </a:p>
        </p:txBody>
      </p:sp>
      <p:sp>
        <p:nvSpPr>
          <p:cNvPr id="15" name="Text Placeholder 23"/>
          <p:cNvSpPr>
            <a:spLocks noGrp="1"/>
          </p:cNvSpPr>
          <p:nvPr>
            <p:ph type="body" sz="quarter" idx="11"/>
          </p:nvPr>
        </p:nvSpPr>
        <p:spPr>
          <a:xfrm>
            <a:off x="304800" y="4724400"/>
            <a:ext cx="4267200" cy="609600"/>
          </a:xfrm>
        </p:spPr>
        <p:txBody>
          <a:bodyPr anchor="ctr"/>
          <a:lstStyle>
            <a:lvl1pPr>
              <a:buNone/>
              <a:defRPr sz="1600">
                <a:solidFill>
                  <a:schemeClr val="bg1"/>
                </a:solidFill>
                <a:latin typeface="Arial"/>
                <a:cs typeface="Arial"/>
              </a:defRPr>
            </a:lvl1pPr>
          </a:lstStyle>
          <a:p>
            <a:pPr lvl="0"/>
            <a:r>
              <a:rPr lang="en-US"/>
              <a:t>Click to edit Master text styles</a:t>
            </a:r>
          </a:p>
        </p:txBody>
      </p:sp>
    </p:spTree>
    <p:extLst>
      <p:ext uri="{BB962C8B-B14F-4D97-AF65-F5344CB8AC3E}">
        <p14:creationId xmlns:p14="http://schemas.microsoft.com/office/powerpoint/2010/main" val="22101744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0" y="1143000"/>
            <a:ext cx="7924800" cy="4800600"/>
          </a:xfrm>
        </p:spPr>
        <p:txBody>
          <a:bodyPr/>
          <a:lstStyle>
            <a:lvl1pPr>
              <a:buClr>
                <a:schemeClr val="tx2"/>
              </a:buClr>
              <a:defRPr>
                <a:latin typeface="+mn-lt"/>
                <a:cs typeface="Arial"/>
              </a:defRPr>
            </a:lvl1pPr>
            <a:lvl2pPr>
              <a:buClr>
                <a:schemeClr val="tx2"/>
              </a:buClr>
              <a:defRPr>
                <a:latin typeface="+mn-lt"/>
                <a:cs typeface="Arial"/>
              </a:defRPr>
            </a:lvl2pPr>
            <a:lvl3pPr>
              <a:buClr>
                <a:schemeClr val="tx2"/>
              </a:buClr>
              <a:defRPr>
                <a:latin typeface="+mn-lt"/>
                <a:cs typeface="Arial"/>
              </a:defRPr>
            </a:lvl3pPr>
            <a:lvl4pPr>
              <a:buClr>
                <a:schemeClr val="tx2"/>
              </a:buClr>
              <a:defRPr>
                <a:latin typeface="+mn-lt"/>
                <a:cs typeface="Arial"/>
              </a:defRPr>
            </a:lvl4pPr>
            <a:lvl5pPr>
              <a:buClr>
                <a:schemeClr val="tx2"/>
              </a:buClr>
              <a:defRPr>
                <a:latin typeface="+mn-lt"/>
                <a:cs typeface="Aria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Title 7"/>
          <p:cNvSpPr>
            <a:spLocks noGrp="1"/>
          </p:cNvSpPr>
          <p:nvPr>
            <p:ph type="title"/>
          </p:nvPr>
        </p:nvSpPr>
        <p:spPr>
          <a:xfrm>
            <a:off x="762000" y="76200"/>
            <a:ext cx="7924800" cy="762000"/>
          </a:xfrm>
          <a:prstGeom prst="rect">
            <a:avLst/>
          </a:prstGeom>
        </p:spPr>
        <p:txBody>
          <a:bodyPr anchor="ctr"/>
          <a:lstStyle>
            <a:lvl1pPr algn="l">
              <a:defRPr sz="2400" b="0" i="0">
                <a:solidFill>
                  <a:schemeClr val="accent1"/>
                </a:solidFill>
                <a:latin typeface="+mj-lt"/>
                <a:cs typeface="Times New Roman" pitchFamily="18" charset="0"/>
              </a:defRPr>
            </a:lvl1pPr>
          </a:lstStyle>
          <a:p>
            <a:r>
              <a:rPr lang="en-US"/>
              <a:t>Click to edit Master title style</a:t>
            </a:r>
            <a:endParaRPr lang="en-US" dirty="0"/>
          </a:p>
        </p:txBody>
      </p:sp>
      <p:sp>
        <p:nvSpPr>
          <p:cNvPr id="4" name="Slide Number Placeholder 5">
            <a:extLst>
              <a:ext uri="{FF2B5EF4-FFF2-40B4-BE49-F238E27FC236}">
                <a16:creationId xmlns:a16="http://schemas.microsoft.com/office/drawing/2014/main" id="{35C9071E-E91B-4C16-97F9-A68C09ADE8B1}"/>
              </a:ext>
            </a:extLst>
          </p:cNvPr>
          <p:cNvSpPr>
            <a:spLocks noGrp="1"/>
          </p:cNvSpPr>
          <p:nvPr>
            <p:ph type="sldNum" sz="quarter" idx="10"/>
          </p:nvPr>
        </p:nvSpPr>
        <p:spPr/>
        <p:txBody>
          <a:bodyPr/>
          <a:lstStyle>
            <a:lvl1pPr>
              <a:defRPr/>
            </a:lvl1pPr>
          </a:lstStyle>
          <a:p>
            <a:pPr>
              <a:defRPr/>
            </a:pPr>
            <a:fld id="{55A59F57-7C4E-4276-9159-43383BE13D44}" type="slidenum">
              <a:rPr lang="en-US" altLang="en-US"/>
              <a:pPr>
                <a:defRPr/>
              </a:pPr>
              <a:t>‹#›</a:t>
            </a:fld>
            <a:endParaRPr lang="en-US" altLang="en-US"/>
          </a:p>
        </p:txBody>
      </p:sp>
    </p:spTree>
    <p:extLst>
      <p:ext uri="{BB962C8B-B14F-4D97-AF65-F5344CB8AC3E}">
        <p14:creationId xmlns:p14="http://schemas.microsoft.com/office/powerpoint/2010/main" val="41226644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mp; Footer ONLY">
    <p:spTree>
      <p:nvGrpSpPr>
        <p:cNvPr id="1" name=""/>
        <p:cNvGrpSpPr/>
        <p:nvPr/>
      </p:nvGrpSpPr>
      <p:grpSpPr>
        <a:xfrm>
          <a:off x="0" y="0"/>
          <a:ext cx="0" cy="0"/>
          <a:chOff x="0" y="0"/>
          <a:chExt cx="0" cy="0"/>
        </a:xfrm>
      </p:grpSpPr>
      <p:sp>
        <p:nvSpPr>
          <p:cNvPr id="7" name="Title 7"/>
          <p:cNvSpPr>
            <a:spLocks noGrp="1"/>
          </p:cNvSpPr>
          <p:nvPr>
            <p:ph type="title"/>
          </p:nvPr>
        </p:nvSpPr>
        <p:spPr>
          <a:xfrm>
            <a:off x="762000" y="76200"/>
            <a:ext cx="7924800" cy="762000"/>
          </a:xfrm>
          <a:prstGeom prst="rect">
            <a:avLst/>
          </a:prstGeom>
        </p:spPr>
        <p:txBody>
          <a:bodyPr anchor="ctr"/>
          <a:lstStyle>
            <a:lvl1pPr algn="l">
              <a:defRPr sz="2400" b="0" i="0">
                <a:solidFill>
                  <a:schemeClr val="accent1"/>
                </a:solidFill>
                <a:latin typeface="+mj-lt"/>
                <a:cs typeface="Times New Roman" pitchFamily="18" charset="0"/>
              </a:defRPr>
            </a:lvl1pPr>
          </a:lstStyle>
          <a:p>
            <a:r>
              <a:rPr lang="en-US"/>
              <a:t>Click to edit Master title style</a:t>
            </a:r>
            <a:endParaRPr lang="en-US" dirty="0"/>
          </a:p>
        </p:txBody>
      </p:sp>
      <p:sp>
        <p:nvSpPr>
          <p:cNvPr id="3" name="Slide Number Placeholder 5">
            <a:extLst>
              <a:ext uri="{FF2B5EF4-FFF2-40B4-BE49-F238E27FC236}">
                <a16:creationId xmlns:a16="http://schemas.microsoft.com/office/drawing/2014/main" id="{F9CC34BC-5723-4B5A-8237-DB80DF181449}"/>
              </a:ext>
            </a:extLst>
          </p:cNvPr>
          <p:cNvSpPr>
            <a:spLocks noGrp="1"/>
          </p:cNvSpPr>
          <p:nvPr>
            <p:ph type="sldNum" sz="quarter" idx="10"/>
          </p:nvPr>
        </p:nvSpPr>
        <p:spPr/>
        <p:txBody>
          <a:bodyPr/>
          <a:lstStyle>
            <a:lvl1pPr>
              <a:defRPr/>
            </a:lvl1pPr>
          </a:lstStyle>
          <a:p>
            <a:pPr>
              <a:defRPr/>
            </a:pPr>
            <a:fld id="{2B8342AC-3978-4BB7-8F1A-225778EF3419}" type="slidenum">
              <a:rPr lang="en-US" altLang="en-US"/>
              <a:pPr>
                <a:defRPr/>
              </a:pPr>
              <a:t>‹#›</a:t>
            </a:fld>
            <a:endParaRPr lang="en-US" altLang="en-US"/>
          </a:p>
        </p:txBody>
      </p:sp>
    </p:spTree>
    <p:extLst>
      <p:ext uri="{BB962C8B-B14F-4D97-AF65-F5344CB8AC3E}">
        <p14:creationId xmlns:p14="http://schemas.microsoft.com/office/powerpoint/2010/main" val="2958063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NO Title or Content, Footer ONLY">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C6C469D4-0083-4D08-BD8A-FC916BAE1380}"/>
              </a:ext>
            </a:extLst>
          </p:cNvPr>
          <p:cNvSpPr/>
          <p:nvPr userDrawn="1"/>
        </p:nvSpPr>
        <p:spPr>
          <a:xfrm>
            <a:off x="0" y="0"/>
            <a:ext cx="2590800" cy="990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3" name="Slide Number Placeholder 5">
            <a:extLst>
              <a:ext uri="{FF2B5EF4-FFF2-40B4-BE49-F238E27FC236}">
                <a16:creationId xmlns:a16="http://schemas.microsoft.com/office/drawing/2014/main" id="{492D2725-E153-45A9-A410-3109810CEB3E}"/>
              </a:ext>
            </a:extLst>
          </p:cNvPr>
          <p:cNvSpPr>
            <a:spLocks noGrp="1"/>
          </p:cNvSpPr>
          <p:nvPr>
            <p:ph type="sldNum" sz="quarter" idx="10"/>
          </p:nvPr>
        </p:nvSpPr>
        <p:spPr/>
        <p:txBody>
          <a:bodyPr/>
          <a:lstStyle>
            <a:lvl1pPr>
              <a:defRPr smtClean="0"/>
            </a:lvl1pPr>
          </a:lstStyle>
          <a:p>
            <a:pPr>
              <a:defRPr/>
            </a:pPr>
            <a:fld id="{396AB0DE-D912-4996-AFD9-4DAB5159D7BF}" type="slidenum">
              <a:rPr lang="en-US" altLang="en-US"/>
              <a:pPr>
                <a:defRPr/>
              </a:pPr>
              <a:t>‹#›</a:t>
            </a:fld>
            <a:endParaRPr lang="en-US" altLang="en-US"/>
          </a:p>
        </p:txBody>
      </p:sp>
    </p:spTree>
    <p:extLst>
      <p:ext uri="{BB962C8B-B14F-4D97-AF65-F5344CB8AC3E}">
        <p14:creationId xmlns:p14="http://schemas.microsoft.com/office/powerpoint/2010/main" val="27543154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762000" y="1143001"/>
            <a:ext cx="3886200" cy="4800600"/>
          </a:xfrm>
        </p:spPr>
        <p:txBody>
          <a:bodyPr>
            <a:normAutofit/>
          </a:bodyPr>
          <a:lstStyle>
            <a:lvl1pPr>
              <a:defRPr sz="20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Title 7"/>
          <p:cNvSpPr>
            <a:spLocks noGrp="1"/>
          </p:cNvSpPr>
          <p:nvPr>
            <p:ph type="title"/>
          </p:nvPr>
        </p:nvSpPr>
        <p:spPr>
          <a:xfrm>
            <a:off x="762000" y="76200"/>
            <a:ext cx="7924800" cy="762000"/>
          </a:xfrm>
          <a:prstGeom prst="rect">
            <a:avLst/>
          </a:prstGeom>
        </p:spPr>
        <p:txBody>
          <a:bodyPr anchor="ctr"/>
          <a:lstStyle>
            <a:lvl1pPr algn="l">
              <a:defRPr sz="2400" b="0" i="0">
                <a:solidFill>
                  <a:schemeClr val="accent1"/>
                </a:solidFill>
                <a:latin typeface="+mj-lt"/>
                <a:cs typeface="Times New Roman" pitchFamily="18" charset="0"/>
              </a:defRPr>
            </a:lvl1pPr>
          </a:lstStyle>
          <a:p>
            <a:r>
              <a:rPr lang="en-US"/>
              <a:t>Click to edit Master title style</a:t>
            </a:r>
            <a:endParaRPr lang="en-US" dirty="0"/>
          </a:p>
        </p:txBody>
      </p:sp>
      <p:sp>
        <p:nvSpPr>
          <p:cNvPr id="10" name="Content Placeholder 2"/>
          <p:cNvSpPr>
            <a:spLocks noGrp="1"/>
          </p:cNvSpPr>
          <p:nvPr>
            <p:ph sz="half" idx="10"/>
          </p:nvPr>
        </p:nvSpPr>
        <p:spPr>
          <a:xfrm>
            <a:off x="4800600" y="1143001"/>
            <a:ext cx="3886200" cy="4800600"/>
          </a:xfrm>
        </p:spPr>
        <p:txBody>
          <a:bodyPr>
            <a:normAutofit/>
          </a:bodyPr>
          <a:lstStyle>
            <a:lvl1pPr>
              <a:defRPr sz="20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Slide Number Placeholder 5">
            <a:extLst>
              <a:ext uri="{FF2B5EF4-FFF2-40B4-BE49-F238E27FC236}">
                <a16:creationId xmlns:a16="http://schemas.microsoft.com/office/drawing/2014/main" id="{080D1E7B-6D63-4267-93D7-E1785C45B0DE}"/>
              </a:ext>
            </a:extLst>
          </p:cNvPr>
          <p:cNvSpPr>
            <a:spLocks noGrp="1"/>
          </p:cNvSpPr>
          <p:nvPr>
            <p:ph type="sldNum" sz="quarter" idx="11"/>
          </p:nvPr>
        </p:nvSpPr>
        <p:spPr/>
        <p:txBody>
          <a:bodyPr/>
          <a:lstStyle>
            <a:lvl1pPr>
              <a:defRPr/>
            </a:lvl1pPr>
          </a:lstStyle>
          <a:p>
            <a:pPr>
              <a:defRPr/>
            </a:pPr>
            <a:fld id="{0057FCC1-DDA0-48B4-BEF0-AFD99ECDE7A7}" type="slidenum">
              <a:rPr lang="en-US" altLang="en-US"/>
              <a:pPr>
                <a:defRPr/>
              </a:pPr>
              <a:t>‹#›</a:t>
            </a:fld>
            <a:endParaRPr lang="en-US" altLang="en-US"/>
          </a:p>
        </p:txBody>
      </p:sp>
    </p:spTree>
    <p:extLst>
      <p:ext uri="{BB962C8B-B14F-4D97-AF65-F5344CB8AC3E}">
        <p14:creationId xmlns:p14="http://schemas.microsoft.com/office/powerpoint/2010/main" val="12516160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wo Content with Titles">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762000" y="1143000"/>
            <a:ext cx="3886200" cy="639762"/>
          </a:xfrm>
        </p:spPr>
        <p:txBody>
          <a:bodyPr anchor="b">
            <a:normAutofit/>
          </a:bodyPr>
          <a:lstStyle>
            <a:lvl1pPr marL="0" indent="0">
              <a:buNone/>
              <a:defRPr sz="2000" b="1">
                <a:solidFill>
                  <a:schemeClr val="tx2"/>
                </a:solidFill>
                <a:latin typeface="+mj-lt"/>
                <a:cs typeface="Times New Roman" pitchFamily="18"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762000" y="1782762"/>
            <a:ext cx="3886200" cy="4160838"/>
          </a:xfrm>
        </p:spPr>
        <p:txBody>
          <a:bodyPr>
            <a:normAutofit/>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Title 7"/>
          <p:cNvSpPr>
            <a:spLocks noGrp="1"/>
          </p:cNvSpPr>
          <p:nvPr>
            <p:ph type="title"/>
          </p:nvPr>
        </p:nvSpPr>
        <p:spPr>
          <a:xfrm>
            <a:off x="762000" y="76200"/>
            <a:ext cx="7924800" cy="762000"/>
          </a:xfrm>
          <a:prstGeom prst="rect">
            <a:avLst/>
          </a:prstGeom>
        </p:spPr>
        <p:txBody>
          <a:bodyPr anchor="ctr"/>
          <a:lstStyle>
            <a:lvl1pPr algn="l">
              <a:defRPr sz="2400" b="0" i="0">
                <a:solidFill>
                  <a:schemeClr val="accent1"/>
                </a:solidFill>
                <a:latin typeface="+mj-lt"/>
                <a:cs typeface="Times New Roman" pitchFamily="18" charset="0"/>
              </a:defRPr>
            </a:lvl1pPr>
          </a:lstStyle>
          <a:p>
            <a:r>
              <a:rPr lang="en-US"/>
              <a:t>Click to edit Master title style</a:t>
            </a:r>
            <a:endParaRPr lang="en-US" dirty="0"/>
          </a:p>
        </p:txBody>
      </p:sp>
      <p:sp>
        <p:nvSpPr>
          <p:cNvPr id="14" name="Text Placeholder 2"/>
          <p:cNvSpPr>
            <a:spLocks noGrp="1"/>
          </p:cNvSpPr>
          <p:nvPr>
            <p:ph type="body" idx="12"/>
          </p:nvPr>
        </p:nvSpPr>
        <p:spPr>
          <a:xfrm>
            <a:off x="4800600" y="1143000"/>
            <a:ext cx="3886200" cy="639762"/>
          </a:xfrm>
        </p:spPr>
        <p:txBody>
          <a:bodyPr anchor="b">
            <a:normAutofit/>
          </a:bodyPr>
          <a:lstStyle>
            <a:lvl1pPr marL="0" indent="0">
              <a:buNone/>
              <a:defRPr sz="2000" b="1">
                <a:solidFill>
                  <a:schemeClr val="tx2"/>
                </a:solidFill>
                <a:latin typeface="+mj-lt"/>
                <a:cs typeface="Times New Roman" pitchFamily="18"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5" name="Content Placeholder 3"/>
          <p:cNvSpPr>
            <a:spLocks noGrp="1"/>
          </p:cNvSpPr>
          <p:nvPr>
            <p:ph sz="half" idx="13"/>
          </p:nvPr>
        </p:nvSpPr>
        <p:spPr>
          <a:xfrm>
            <a:off x="4800600" y="1782762"/>
            <a:ext cx="3886200" cy="4160838"/>
          </a:xfrm>
        </p:spPr>
        <p:txBody>
          <a:bodyPr>
            <a:normAutofit/>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lide Number Placeholder 5">
            <a:extLst>
              <a:ext uri="{FF2B5EF4-FFF2-40B4-BE49-F238E27FC236}">
                <a16:creationId xmlns:a16="http://schemas.microsoft.com/office/drawing/2014/main" id="{A7D694BB-14EB-4697-AB40-E4E68C1B27D3}"/>
              </a:ext>
            </a:extLst>
          </p:cNvPr>
          <p:cNvSpPr>
            <a:spLocks noGrp="1"/>
          </p:cNvSpPr>
          <p:nvPr>
            <p:ph type="sldNum" sz="quarter" idx="14"/>
          </p:nvPr>
        </p:nvSpPr>
        <p:spPr/>
        <p:txBody>
          <a:bodyPr/>
          <a:lstStyle>
            <a:lvl1pPr>
              <a:defRPr/>
            </a:lvl1pPr>
          </a:lstStyle>
          <a:p>
            <a:pPr>
              <a:defRPr/>
            </a:pPr>
            <a:fld id="{032C1C89-D0F6-4F10-86F3-4C7189CDFFEE}" type="slidenum">
              <a:rPr lang="en-US" altLang="en-US"/>
              <a:pPr>
                <a:defRPr/>
              </a:pPr>
              <a:t>‹#›</a:t>
            </a:fld>
            <a:endParaRPr lang="en-US" altLang="en-US"/>
          </a:p>
        </p:txBody>
      </p:sp>
    </p:spTree>
    <p:extLst>
      <p:ext uri="{BB962C8B-B14F-4D97-AF65-F5344CB8AC3E}">
        <p14:creationId xmlns:p14="http://schemas.microsoft.com/office/powerpoint/2010/main" val="6513149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a:extLst>
              <a:ext uri="{FF2B5EF4-FFF2-40B4-BE49-F238E27FC236}">
                <a16:creationId xmlns:a16="http://schemas.microsoft.com/office/drawing/2014/main" id="{CDE0DF22-5712-4318-BFA4-DBC2292A9A66}"/>
              </a:ext>
            </a:extLst>
          </p:cNvPr>
          <p:cNvSpPr>
            <a:spLocks noGrp="1"/>
          </p:cNvSpPr>
          <p:nvPr>
            <p:ph type="dt" sz="half" idx="10"/>
          </p:nvPr>
        </p:nvSpPr>
        <p:spPr/>
        <p:txBody>
          <a:bodyPr/>
          <a:lstStyle>
            <a:lvl1pPr defTabSz="914400">
              <a:defRPr/>
            </a:lvl1pPr>
          </a:lstStyle>
          <a:p>
            <a:pPr>
              <a:defRPr/>
            </a:pPr>
            <a:fld id="{A7FD2907-2BEE-4FB7-9D7E-B0A569E4C6A9}" type="datetime1">
              <a:rPr lang="en-US"/>
              <a:pPr>
                <a:defRPr/>
              </a:pPr>
              <a:t>9/7/2018</a:t>
            </a:fld>
            <a:endParaRPr lang="en-US"/>
          </a:p>
        </p:txBody>
      </p:sp>
      <p:sp>
        <p:nvSpPr>
          <p:cNvPr id="5" name="Footer Placeholder 4">
            <a:extLst>
              <a:ext uri="{FF2B5EF4-FFF2-40B4-BE49-F238E27FC236}">
                <a16:creationId xmlns:a16="http://schemas.microsoft.com/office/drawing/2014/main" id="{A414774B-E6A1-4998-A83A-9866BA47D687}"/>
              </a:ext>
            </a:extLst>
          </p:cNvPr>
          <p:cNvSpPr>
            <a:spLocks noGrp="1"/>
          </p:cNvSpPr>
          <p:nvPr>
            <p:ph type="ftr" sz="quarter" idx="11"/>
          </p:nvPr>
        </p:nvSpPr>
        <p:spPr/>
        <p:txBody>
          <a:bodyPr/>
          <a:lstStyle>
            <a:lvl1pPr defTabSz="914400" fontAlgn="auto">
              <a:spcBef>
                <a:spcPts val="0"/>
              </a:spcBef>
              <a:spcAft>
                <a:spcPts val="0"/>
              </a:spcAft>
              <a:defRPr/>
            </a:lvl1pPr>
          </a:lstStyle>
          <a:p>
            <a:pPr>
              <a:defRPr/>
            </a:pPr>
            <a:endParaRPr lang="en-US"/>
          </a:p>
        </p:txBody>
      </p:sp>
      <p:sp>
        <p:nvSpPr>
          <p:cNvPr id="6" name="Slide Number Placeholder 5">
            <a:extLst>
              <a:ext uri="{FF2B5EF4-FFF2-40B4-BE49-F238E27FC236}">
                <a16:creationId xmlns:a16="http://schemas.microsoft.com/office/drawing/2014/main" id="{EE019F6C-9579-4FD2-A4BF-914BC3A91772}"/>
              </a:ext>
            </a:extLst>
          </p:cNvPr>
          <p:cNvSpPr>
            <a:spLocks noGrp="1"/>
          </p:cNvSpPr>
          <p:nvPr>
            <p:ph type="sldNum" sz="quarter" idx="12"/>
          </p:nvPr>
        </p:nvSpPr>
        <p:spPr/>
        <p:txBody>
          <a:bodyPr/>
          <a:lstStyle>
            <a:lvl1pPr defTabSz="914400">
              <a:defRPr smtClean="0"/>
            </a:lvl1pPr>
          </a:lstStyle>
          <a:p>
            <a:pPr>
              <a:defRPr/>
            </a:pPr>
            <a:fld id="{1C7BA131-06F0-47FF-BD32-0ABE28EFCF4D}" type="slidenum">
              <a:rPr lang="en-US" altLang="en-US"/>
              <a:pPr>
                <a:defRPr/>
              </a:pPr>
              <a:t>‹#›</a:t>
            </a:fld>
            <a:endParaRPr lang="en-US" altLang="en-US"/>
          </a:p>
        </p:txBody>
      </p:sp>
    </p:spTree>
    <p:extLst>
      <p:ext uri="{BB962C8B-B14F-4D97-AF65-F5344CB8AC3E}">
        <p14:creationId xmlns:p14="http://schemas.microsoft.com/office/powerpoint/2010/main" val="42031315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6.xml"/><Relationship Id="rId13" Type="http://schemas.openxmlformats.org/officeDocument/2006/relationships/image" Target="../media/image5.jpeg"/><Relationship Id="rId3" Type="http://schemas.openxmlformats.org/officeDocument/2006/relationships/slideLayout" Target="../slideLayouts/slideLayout11.xml"/><Relationship Id="rId7" Type="http://schemas.openxmlformats.org/officeDocument/2006/relationships/slideLayout" Target="../slideLayouts/slideLayout15.xml"/><Relationship Id="rId12" Type="http://schemas.openxmlformats.org/officeDocument/2006/relationships/theme" Target="../theme/theme2.xml"/><Relationship Id="rId2" Type="http://schemas.openxmlformats.org/officeDocument/2006/relationships/slideLayout" Target="../slideLayouts/slideLayout10.xml"/><Relationship Id="rId1" Type="http://schemas.openxmlformats.org/officeDocument/2006/relationships/slideLayout" Target="../slideLayouts/slideLayout9.xml"/><Relationship Id="rId6" Type="http://schemas.openxmlformats.org/officeDocument/2006/relationships/slideLayout" Target="../slideLayouts/slideLayout14.xml"/><Relationship Id="rId11" Type="http://schemas.openxmlformats.org/officeDocument/2006/relationships/slideLayout" Target="../slideLayouts/slideLayout19.xml"/><Relationship Id="rId5" Type="http://schemas.openxmlformats.org/officeDocument/2006/relationships/slideLayout" Target="../slideLayouts/slideLayout13.xml"/><Relationship Id="rId10" Type="http://schemas.openxmlformats.org/officeDocument/2006/relationships/slideLayout" Target="../slideLayouts/slideLayout18.xml"/><Relationship Id="rId4" Type="http://schemas.openxmlformats.org/officeDocument/2006/relationships/slideLayout" Target="../slideLayouts/slideLayout12.xml"/><Relationship Id="rId9" Type="http://schemas.openxmlformats.org/officeDocument/2006/relationships/slideLayout" Target="../slideLayouts/slideLayout1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1" name="Rectangle 20">
            <a:extLst>
              <a:ext uri="{FF2B5EF4-FFF2-40B4-BE49-F238E27FC236}">
                <a16:creationId xmlns:a16="http://schemas.microsoft.com/office/drawing/2014/main" id="{723D1379-BFC8-49A9-BD7F-C6848EF364A0}"/>
              </a:ext>
            </a:extLst>
          </p:cNvPr>
          <p:cNvSpPr/>
          <p:nvPr/>
        </p:nvSpPr>
        <p:spPr>
          <a:xfrm>
            <a:off x="8686800" y="6400800"/>
            <a:ext cx="457200" cy="228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1027" name="Text Placeholder 2">
            <a:extLst>
              <a:ext uri="{FF2B5EF4-FFF2-40B4-BE49-F238E27FC236}">
                <a16:creationId xmlns:a16="http://schemas.microsoft.com/office/drawing/2014/main" id="{50AEADCA-D171-46CA-BBD3-1753C2E408E0}"/>
              </a:ext>
            </a:extLst>
          </p:cNvPr>
          <p:cNvSpPr>
            <a:spLocks noGrp="1"/>
          </p:cNvSpPr>
          <p:nvPr>
            <p:ph type="body" idx="1"/>
          </p:nvPr>
        </p:nvSpPr>
        <p:spPr bwMode="auto">
          <a:xfrm>
            <a:off x="762000" y="1143000"/>
            <a:ext cx="7924800"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6" name="Slide Number Placeholder 5">
            <a:extLst>
              <a:ext uri="{FF2B5EF4-FFF2-40B4-BE49-F238E27FC236}">
                <a16:creationId xmlns:a16="http://schemas.microsoft.com/office/drawing/2014/main" id="{90D736AF-B52C-4865-90DE-598BDFC39E96}"/>
              </a:ext>
            </a:extLst>
          </p:cNvPr>
          <p:cNvSpPr>
            <a:spLocks noGrp="1"/>
          </p:cNvSpPr>
          <p:nvPr>
            <p:ph type="sldNum" sz="quarter" idx="4"/>
          </p:nvPr>
        </p:nvSpPr>
        <p:spPr>
          <a:xfrm>
            <a:off x="8610600" y="6400800"/>
            <a:ext cx="533400" cy="228600"/>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000" b="1" smtClean="0">
                <a:solidFill>
                  <a:schemeClr val="bg1"/>
                </a:solidFill>
                <a:latin typeface="Arial" panose="020B0604020202020204" pitchFamily="34" charset="0"/>
              </a:defRPr>
            </a:lvl1pPr>
          </a:lstStyle>
          <a:p>
            <a:pPr>
              <a:defRPr/>
            </a:pPr>
            <a:fld id="{B487E578-1BC8-4711-AEF5-BA26FCB6F753}" type="slidenum">
              <a:rPr lang="en-US" altLang="en-US"/>
              <a:pPr>
                <a:defRPr/>
              </a:pPr>
              <a:t>‹#›</a:t>
            </a:fld>
            <a:endParaRPr lang="en-US" altLang="en-US"/>
          </a:p>
        </p:txBody>
      </p:sp>
      <p:pic>
        <p:nvPicPr>
          <p:cNvPr id="1029" name="Picture 10" descr="tru_logo_4cp_pos_noTM.png">
            <a:extLst>
              <a:ext uri="{FF2B5EF4-FFF2-40B4-BE49-F238E27FC236}">
                <a16:creationId xmlns:a16="http://schemas.microsoft.com/office/drawing/2014/main" id="{F2190172-A671-40CE-B00A-6C32E5D6AA9D}"/>
              </a:ext>
            </a:extLst>
          </p:cNvPr>
          <p:cNvPicPr>
            <a:picLocks noChangeAspect="1"/>
          </p:cNvPicPr>
          <p:nvPr/>
        </p:nvPicPr>
        <p:blipFill>
          <a:blip r:embed="rId10">
            <a:extLst>
              <a:ext uri="{28A0092B-C50C-407E-A947-70E740481C1C}">
                <a14:useLocalDpi xmlns:a14="http://schemas.microsoft.com/office/drawing/2010/main" val="0"/>
              </a:ext>
            </a:extLst>
          </a:blip>
          <a:srcRect/>
          <a:stretch>
            <a:fillRect/>
          </a:stretch>
        </p:blipFill>
        <p:spPr bwMode="auto">
          <a:xfrm>
            <a:off x="152400" y="6019800"/>
            <a:ext cx="20701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030" name="Group 14">
            <a:extLst>
              <a:ext uri="{FF2B5EF4-FFF2-40B4-BE49-F238E27FC236}">
                <a16:creationId xmlns:a16="http://schemas.microsoft.com/office/drawing/2014/main" id="{5A49E804-8E81-4C74-8F2E-77DD3183BFFA}"/>
              </a:ext>
            </a:extLst>
          </p:cNvPr>
          <p:cNvGrpSpPr>
            <a:grpSpLocks/>
          </p:cNvGrpSpPr>
          <p:nvPr/>
        </p:nvGrpSpPr>
        <p:grpSpPr bwMode="auto">
          <a:xfrm>
            <a:off x="0" y="187325"/>
            <a:ext cx="609600" cy="484188"/>
            <a:chOff x="0" y="187960"/>
            <a:chExt cx="609600" cy="483701"/>
          </a:xfrm>
        </p:grpSpPr>
        <p:sp>
          <p:nvSpPr>
            <p:cNvPr id="12" name="Rectangle 11">
              <a:extLst>
                <a:ext uri="{FF2B5EF4-FFF2-40B4-BE49-F238E27FC236}">
                  <a16:creationId xmlns:a16="http://schemas.microsoft.com/office/drawing/2014/main" id="{96F4414B-ACDA-4A7E-A18D-4A9A9DB47418}"/>
                </a:ext>
              </a:extLst>
            </p:cNvPr>
            <p:cNvSpPr/>
            <p:nvPr userDrawn="1"/>
          </p:nvSpPr>
          <p:spPr>
            <a:xfrm>
              <a:off x="0" y="187960"/>
              <a:ext cx="304800" cy="152247"/>
            </a:xfrm>
            <a:prstGeom prst="rect">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13" name="Rectangle 12">
              <a:extLst>
                <a:ext uri="{FF2B5EF4-FFF2-40B4-BE49-F238E27FC236}">
                  <a16:creationId xmlns:a16="http://schemas.microsoft.com/office/drawing/2014/main" id="{921CBFA4-EA43-4C75-A49F-F56106C9EA5F}"/>
                </a:ext>
              </a:extLst>
            </p:cNvPr>
            <p:cNvSpPr/>
            <p:nvPr userDrawn="1"/>
          </p:nvSpPr>
          <p:spPr>
            <a:xfrm>
              <a:off x="0" y="351309"/>
              <a:ext cx="609600" cy="152247"/>
            </a:xfrm>
            <a:prstGeom prst="rect">
              <a:avLst/>
            </a:prstGeom>
            <a:solidFill>
              <a:schemeClr val="accent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14" name="Rectangle 13">
              <a:extLst>
                <a:ext uri="{FF2B5EF4-FFF2-40B4-BE49-F238E27FC236}">
                  <a16:creationId xmlns:a16="http://schemas.microsoft.com/office/drawing/2014/main" id="{D8E003AE-BFBE-4EE4-95F4-3C33E8D5C151}"/>
                </a:ext>
              </a:extLst>
            </p:cNvPr>
            <p:cNvSpPr/>
            <p:nvPr userDrawn="1"/>
          </p:nvSpPr>
          <p:spPr>
            <a:xfrm>
              <a:off x="0" y="519414"/>
              <a:ext cx="457200" cy="152247"/>
            </a:xfrm>
            <a:prstGeom prst="rect">
              <a:avLst/>
            </a:prstGeom>
            <a:solidFill>
              <a:srgbClr val="00206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solidFill>
                  <a:srgbClr val="002060"/>
                </a:solidFill>
              </a:endParaRPr>
            </a:p>
          </p:txBody>
        </p:sp>
      </p:grpSp>
      <p:sp>
        <p:nvSpPr>
          <p:cNvPr id="1031" name="TextBox 16">
            <a:extLst>
              <a:ext uri="{FF2B5EF4-FFF2-40B4-BE49-F238E27FC236}">
                <a16:creationId xmlns:a16="http://schemas.microsoft.com/office/drawing/2014/main" id="{AC9912A6-7A4E-4F28-B4E9-EE7E32F53117}"/>
              </a:ext>
            </a:extLst>
          </p:cNvPr>
          <p:cNvSpPr txBox="1">
            <a:spLocks noChangeArrowheads="1"/>
          </p:cNvSpPr>
          <p:nvPr/>
        </p:nvSpPr>
        <p:spPr bwMode="auto">
          <a:xfrm rot="5400000">
            <a:off x="8124031" y="5439569"/>
            <a:ext cx="17668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imes New Roman" charset="0"/>
                <a:ea typeface="ＭＳ Ｐゴシック" charset="0"/>
                <a:cs typeface="ＭＳ Ｐゴシック" charset="0"/>
              </a:defRPr>
            </a:lvl1pPr>
            <a:lvl2pPr marL="742950" indent="-285750">
              <a:defRPr>
                <a:solidFill>
                  <a:schemeClr val="tx1"/>
                </a:solidFill>
                <a:latin typeface="Times New Roman" charset="0"/>
                <a:ea typeface="ＭＳ Ｐゴシック" charset="0"/>
              </a:defRPr>
            </a:lvl2pPr>
            <a:lvl3pPr marL="1143000" indent="-228600">
              <a:defRPr>
                <a:solidFill>
                  <a:schemeClr val="tx1"/>
                </a:solidFill>
                <a:latin typeface="Times New Roman" charset="0"/>
                <a:ea typeface="ＭＳ Ｐゴシック" charset="0"/>
              </a:defRPr>
            </a:lvl3pPr>
            <a:lvl4pPr marL="1600200" indent="-228600">
              <a:defRPr>
                <a:solidFill>
                  <a:schemeClr val="tx1"/>
                </a:solidFill>
                <a:latin typeface="Times New Roman" charset="0"/>
                <a:ea typeface="ＭＳ Ｐゴシック" charset="0"/>
              </a:defRPr>
            </a:lvl4pPr>
            <a:lvl5pPr marL="2057400" indent="-228600">
              <a:defRPr>
                <a:solidFill>
                  <a:schemeClr val="tx1"/>
                </a:solidFill>
                <a:latin typeface="Times New Roman" charset="0"/>
                <a:ea typeface="ＭＳ Ｐゴシック" charset="0"/>
              </a:defRPr>
            </a:lvl5pPr>
            <a:lvl6pPr marL="2514600" indent="-228600" fontAlgn="base">
              <a:spcBef>
                <a:spcPct val="0"/>
              </a:spcBef>
              <a:spcAft>
                <a:spcPct val="0"/>
              </a:spcAft>
              <a:defRPr>
                <a:solidFill>
                  <a:schemeClr val="tx1"/>
                </a:solidFill>
                <a:latin typeface="Times New Roman" charset="0"/>
                <a:ea typeface="ＭＳ Ｐゴシック" charset="0"/>
              </a:defRPr>
            </a:lvl6pPr>
            <a:lvl7pPr marL="2971800" indent="-228600" fontAlgn="base">
              <a:spcBef>
                <a:spcPct val="0"/>
              </a:spcBef>
              <a:spcAft>
                <a:spcPct val="0"/>
              </a:spcAft>
              <a:defRPr>
                <a:solidFill>
                  <a:schemeClr val="tx1"/>
                </a:solidFill>
                <a:latin typeface="Times New Roman" charset="0"/>
                <a:ea typeface="ＭＳ Ｐゴシック" charset="0"/>
              </a:defRPr>
            </a:lvl7pPr>
            <a:lvl8pPr marL="3429000" indent="-228600" fontAlgn="base">
              <a:spcBef>
                <a:spcPct val="0"/>
              </a:spcBef>
              <a:spcAft>
                <a:spcPct val="0"/>
              </a:spcAft>
              <a:defRPr>
                <a:solidFill>
                  <a:schemeClr val="tx1"/>
                </a:solidFill>
                <a:latin typeface="Times New Roman" charset="0"/>
                <a:ea typeface="ＭＳ Ｐゴシック" charset="0"/>
              </a:defRPr>
            </a:lvl8pPr>
            <a:lvl9pPr marL="3886200" indent="-228600" fontAlgn="base">
              <a:spcBef>
                <a:spcPct val="0"/>
              </a:spcBef>
              <a:spcAft>
                <a:spcPct val="0"/>
              </a:spcAft>
              <a:defRPr>
                <a:solidFill>
                  <a:schemeClr val="tx1"/>
                </a:solidFill>
                <a:latin typeface="Times New Roman" charset="0"/>
                <a:ea typeface="ＭＳ Ｐゴシック" charset="0"/>
              </a:defRPr>
            </a:lvl9pPr>
          </a:lstStyle>
          <a:p>
            <a:pPr eaLnBrk="1" hangingPunct="1">
              <a:defRPr/>
            </a:pPr>
            <a:r>
              <a:rPr lang="en-US" sz="600">
                <a:sym typeface="Symbol" charset="0"/>
              </a:rPr>
              <a:t>2012 Truven Health Analytics Inc.</a:t>
            </a:r>
          </a:p>
        </p:txBody>
      </p:sp>
    </p:spTree>
  </p:cSld>
  <p:clrMap bg1="lt1" tx1="dk1" bg2="lt2" tx2="dk2" accent1="accent1" accent2="accent2" accent3="accent3" accent4="accent4" accent5="accent5" accent6="accent6" hlink="hlink" folHlink="folHlink"/>
  <p:sldLayoutIdLst>
    <p:sldLayoutId id="2147485363" r:id="rId1"/>
    <p:sldLayoutId id="2147485364" r:id="rId2"/>
    <p:sldLayoutId id="2147485365" r:id="rId3"/>
    <p:sldLayoutId id="2147485359" r:id="rId4"/>
    <p:sldLayoutId id="2147485360" r:id="rId5"/>
    <p:sldLayoutId id="2147485366" r:id="rId6"/>
    <p:sldLayoutId id="2147485361" r:id="rId7"/>
    <p:sldLayoutId id="2147485362" r:id="rId8"/>
  </p:sldLayoutIdLst>
  <p:hf hdr="0" ftr="0" dt="0"/>
  <p:txStyles>
    <p:titleStyle>
      <a:lvl1pPr algn="ctr" rtl="0" eaLnBrk="0" fontAlgn="base" hangingPunct="0">
        <a:spcBef>
          <a:spcPct val="0"/>
        </a:spcBef>
        <a:spcAft>
          <a:spcPct val="0"/>
        </a:spcAft>
        <a:defRPr sz="4400" kern="1200">
          <a:solidFill>
            <a:schemeClr val="tx1"/>
          </a:solidFill>
          <a:latin typeface="+mj-lt"/>
          <a:ea typeface="MS PGothic" pitchFamily="34" charset="-128"/>
          <a:cs typeface="ＭＳ Ｐゴシック" charset="0"/>
        </a:defRPr>
      </a:lvl1pPr>
      <a:lvl2pPr algn="ctr" rtl="0" eaLnBrk="0" fontAlgn="base" hangingPunct="0">
        <a:spcBef>
          <a:spcPct val="0"/>
        </a:spcBef>
        <a:spcAft>
          <a:spcPct val="0"/>
        </a:spcAft>
        <a:defRPr sz="4400">
          <a:solidFill>
            <a:schemeClr val="tx1"/>
          </a:solidFill>
          <a:latin typeface="Arial" charset="0"/>
          <a:ea typeface="MS PGothic" pitchFamily="34" charset="-128"/>
          <a:cs typeface="ＭＳ Ｐゴシック" charset="0"/>
        </a:defRPr>
      </a:lvl2pPr>
      <a:lvl3pPr algn="ctr" rtl="0" eaLnBrk="0" fontAlgn="base" hangingPunct="0">
        <a:spcBef>
          <a:spcPct val="0"/>
        </a:spcBef>
        <a:spcAft>
          <a:spcPct val="0"/>
        </a:spcAft>
        <a:defRPr sz="4400">
          <a:solidFill>
            <a:schemeClr val="tx1"/>
          </a:solidFill>
          <a:latin typeface="Arial" charset="0"/>
          <a:ea typeface="MS PGothic" pitchFamily="34" charset="-128"/>
          <a:cs typeface="ＭＳ Ｐゴシック" charset="0"/>
        </a:defRPr>
      </a:lvl3pPr>
      <a:lvl4pPr algn="ctr" rtl="0" eaLnBrk="0" fontAlgn="base" hangingPunct="0">
        <a:spcBef>
          <a:spcPct val="0"/>
        </a:spcBef>
        <a:spcAft>
          <a:spcPct val="0"/>
        </a:spcAft>
        <a:defRPr sz="4400">
          <a:solidFill>
            <a:schemeClr val="tx1"/>
          </a:solidFill>
          <a:latin typeface="Arial" charset="0"/>
          <a:ea typeface="MS PGothic" pitchFamily="34" charset="-128"/>
          <a:cs typeface="ＭＳ Ｐゴシック" charset="0"/>
        </a:defRPr>
      </a:lvl4pPr>
      <a:lvl5pPr algn="ctr" rtl="0" eaLnBrk="0" fontAlgn="base" hangingPunct="0">
        <a:spcBef>
          <a:spcPct val="0"/>
        </a:spcBef>
        <a:spcAft>
          <a:spcPct val="0"/>
        </a:spcAft>
        <a:defRPr sz="4400">
          <a:solidFill>
            <a:schemeClr val="tx1"/>
          </a:solidFill>
          <a:latin typeface="Arial" charset="0"/>
          <a:ea typeface="MS PGothic" pitchFamily="34" charset="-128"/>
          <a:cs typeface="ＭＳ Ｐゴシック" charset="0"/>
        </a:defRPr>
      </a:lvl5pPr>
      <a:lvl6pPr marL="457200" algn="ctr" rtl="0" fontAlgn="base">
        <a:spcBef>
          <a:spcPct val="0"/>
        </a:spcBef>
        <a:spcAft>
          <a:spcPct val="0"/>
        </a:spcAft>
        <a:defRPr sz="4400">
          <a:solidFill>
            <a:schemeClr val="tx1"/>
          </a:solidFill>
          <a:latin typeface="Arial" charset="0"/>
          <a:ea typeface="ＭＳ Ｐゴシック" charset="0"/>
          <a:cs typeface="ＭＳ Ｐゴシック" charset="0"/>
        </a:defRPr>
      </a:lvl6pPr>
      <a:lvl7pPr marL="914400" algn="ctr" rtl="0" fontAlgn="base">
        <a:spcBef>
          <a:spcPct val="0"/>
        </a:spcBef>
        <a:spcAft>
          <a:spcPct val="0"/>
        </a:spcAft>
        <a:defRPr sz="4400">
          <a:solidFill>
            <a:schemeClr val="tx1"/>
          </a:solidFill>
          <a:latin typeface="Arial" charset="0"/>
          <a:ea typeface="ＭＳ Ｐゴシック" charset="0"/>
          <a:cs typeface="ＭＳ Ｐゴシック" charset="0"/>
        </a:defRPr>
      </a:lvl7pPr>
      <a:lvl8pPr marL="1371600" algn="ctr" rtl="0" fontAlgn="base">
        <a:spcBef>
          <a:spcPct val="0"/>
        </a:spcBef>
        <a:spcAft>
          <a:spcPct val="0"/>
        </a:spcAft>
        <a:defRPr sz="4400">
          <a:solidFill>
            <a:schemeClr val="tx1"/>
          </a:solidFill>
          <a:latin typeface="Arial" charset="0"/>
          <a:ea typeface="ＭＳ Ｐゴシック" charset="0"/>
          <a:cs typeface="ＭＳ Ｐゴシック" charset="0"/>
        </a:defRPr>
      </a:lvl8pPr>
      <a:lvl9pPr marL="1828800" algn="ctr" rtl="0" fontAlgn="base">
        <a:spcBef>
          <a:spcPct val="0"/>
        </a:spcBef>
        <a:spcAft>
          <a:spcPct val="0"/>
        </a:spcAft>
        <a:defRPr sz="4400">
          <a:solidFill>
            <a:schemeClr val="tx1"/>
          </a:solidFill>
          <a:latin typeface="Arial" charset="0"/>
          <a:ea typeface="ＭＳ Ｐゴシック" charset="0"/>
          <a:cs typeface="ＭＳ Ｐゴシック" charset="0"/>
        </a:defRPr>
      </a:lvl9pPr>
    </p:titleStyle>
    <p:bodyStyle>
      <a:lvl1pPr marL="342900" indent="-342900" algn="l" rtl="0" eaLnBrk="0" fontAlgn="base" hangingPunct="0">
        <a:spcBef>
          <a:spcPts val="600"/>
        </a:spcBef>
        <a:spcAft>
          <a:spcPts val="600"/>
        </a:spcAft>
        <a:buClr>
          <a:schemeClr val="tx2"/>
        </a:buClr>
        <a:buFont typeface="Wingdings" panose="05000000000000000000" pitchFamily="2" charset="2"/>
        <a:buChar char="§"/>
        <a:defRPr sz="2000" kern="1200">
          <a:solidFill>
            <a:schemeClr val="tx1"/>
          </a:solidFill>
          <a:latin typeface="+mn-lt"/>
          <a:ea typeface="MS PGothic" pitchFamily="34" charset="-128"/>
          <a:cs typeface="Arial"/>
        </a:defRPr>
      </a:lvl1pPr>
      <a:lvl2pPr marL="742950" indent="-285750" algn="l" rtl="0" eaLnBrk="0" fontAlgn="base" hangingPunct="0">
        <a:spcBef>
          <a:spcPts val="600"/>
        </a:spcBef>
        <a:spcAft>
          <a:spcPts val="600"/>
        </a:spcAft>
        <a:buClr>
          <a:schemeClr val="tx2"/>
        </a:buClr>
        <a:buFont typeface="Wingdings" panose="05000000000000000000" pitchFamily="2" charset="2"/>
        <a:buChar char="§"/>
        <a:defRPr kern="1200">
          <a:solidFill>
            <a:schemeClr val="tx1"/>
          </a:solidFill>
          <a:latin typeface="+mn-lt"/>
          <a:ea typeface="MS PGothic" pitchFamily="34" charset="-128"/>
          <a:cs typeface="Arial"/>
        </a:defRPr>
      </a:lvl2pPr>
      <a:lvl3pPr marL="1143000" indent="-228600" algn="l" rtl="0" eaLnBrk="0" fontAlgn="base" hangingPunct="0">
        <a:spcBef>
          <a:spcPts val="600"/>
        </a:spcBef>
        <a:spcAft>
          <a:spcPts val="600"/>
        </a:spcAft>
        <a:buClr>
          <a:schemeClr val="tx2"/>
        </a:buClr>
        <a:buFont typeface="Wingdings" panose="05000000000000000000" pitchFamily="2" charset="2"/>
        <a:buChar char="§"/>
        <a:defRPr sz="1600" kern="1200">
          <a:solidFill>
            <a:schemeClr val="tx1"/>
          </a:solidFill>
          <a:latin typeface="+mn-lt"/>
          <a:ea typeface="MS PGothic" pitchFamily="34" charset="-128"/>
          <a:cs typeface="Arial"/>
        </a:defRPr>
      </a:lvl3pPr>
      <a:lvl4pPr marL="1600200" indent="-228600" algn="l" rtl="0" eaLnBrk="0" fontAlgn="base" hangingPunct="0">
        <a:spcBef>
          <a:spcPts val="600"/>
        </a:spcBef>
        <a:spcAft>
          <a:spcPts val="600"/>
        </a:spcAft>
        <a:buClr>
          <a:schemeClr val="tx2"/>
        </a:buClr>
        <a:buSzPct val="100000"/>
        <a:buFont typeface="Wingdings" panose="05000000000000000000" pitchFamily="2" charset="2"/>
        <a:buChar char="§"/>
        <a:defRPr sz="1400" kern="1200">
          <a:solidFill>
            <a:schemeClr val="tx1"/>
          </a:solidFill>
          <a:latin typeface="+mn-lt"/>
          <a:ea typeface="MS PGothic" pitchFamily="34" charset="-128"/>
          <a:cs typeface="Arial"/>
        </a:defRPr>
      </a:lvl4pPr>
      <a:lvl5pPr marL="2057400" indent="-228600" algn="l" rtl="0" eaLnBrk="0" fontAlgn="base" hangingPunct="0">
        <a:spcBef>
          <a:spcPts val="600"/>
        </a:spcBef>
        <a:spcAft>
          <a:spcPts val="600"/>
        </a:spcAft>
        <a:buClr>
          <a:schemeClr val="tx2"/>
        </a:buClr>
        <a:buFont typeface="Wingdings" panose="05000000000000000000" pitchFamily="2" charset="2"/>
        <a:buChar char="§"/>
        <a:defRPr sz="1200" kern="1200">
          <a:solidFill>
            <a:schemeClr val="tx1"/>
          </a:solidFill>
          <a:latin typeface="+mn-lt"/>
          <a:ea typeface="MS PGothic" pitchFamily="34" charset="-128"/>
          <a:cs typeface="Arial"/>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2050" name="Title Placeholder 1">
            <a:extLst>
              <a:ext uri="{FF2B5EF4-FFF2-40B4-BE49-F238E27FC236}">
                <a16:creationId xmlns:a16="http://schemas.microsoft.com/office/drawing/2014/main" id="{B24CBE6E-28A1-4BDB-B348-331C20B417C5}"/>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2051" name="Text Placeholder 2">
            <a:extLst>
              <a:ext uri="{FF2B5EF4-FFF2-40B4-BE49-F238E27FC236}">
                <a16:creationId xmlns:a16="http://schemas.microsoft.com/office/drawing/2014/main" id="{CE7BC931-F16F-4312-86DA-21B3CA8CD1C6}"/>
              </a:ext>
            </a:extLst>
          </p:cNvPr>
          <p:cNvSpPr>
            <a:spLocks noGrp="1"/>
          </p:cNvSpPr>
          <p:nvPr>
            <p:ph type="body" idx="1"/>
          </p:nvPr>
        </p:nvSpPr>
        <p:spPr bwMode="auto">
          <a:xfrm>
            <a:off x="2166938" y="1992313"/>
            <a:ext cx="4862512" cy="2673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22C83A27-5098-4378-B707-165DC3DA9709}"/>
              </a:ext>
            </a:extLst>
          </p:cNvPr>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defTabSz="457200" eaLnBrk="1" hangingPunct="1">
              <a:defRPr sz="1200">
                <a:solidFill>
                  <a:srgbClr val="898989"/>
                </a:solidFill>
                <a:latin typeface="Calibri" pitchFamily="34" charset="0"/>
              </a:defRPr>
            </a:lvl1pPr>
          </a:lstStyle>
          <a:p>
            <a:pPr>
              <a:defRPr/>
            </a:pPr>
            <a:fld id="{2BB43E3E-9FEF-4E76-9F1C-4A94E993A02D}" type="datetime1">
              <a:rPr lang="en-US"/>
              <a:pPr>
                <a:defRPr/>
              </a:pPr>
              <a:t>9/7/2018</a:t>
            </a:fld>
            <a:endParaRPr lang="en-US"/>
          </a:p>
        </p:txBody>
      </p:sp>
      <p:sp>
        <p:nvSpPr>
          <p:cNvPr id="5" name="Footer Placeholder 4">
            <a:extLst>
              <a:ext uri="{FF2B5EF4-FFF2-40B4-BE49-F238E27FC236}">
                <a16:creationId xmlns:a16="http://schemas.microsoft.com/office/drawing/2014/main" id="{D9212AFA-7236-40CC-9FFA-5B55578237FB}"/>
              </a:ext>
            </a:extLst>
          </p:cNvPr>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defTabSz="457200" eaLnBrk="1" hangingPunct="1">
              <a:defRPr sz="1200">
                <a:solidFill>
                  <a:srgbClr val="898989"/>
                </a:solidFill>
                <a:latin typeface="Calibri" charset="0"/>
                <a:ea typeface="ＭＳ Ｐゴシック" charset="-128"/>
                <a:cs typeface="+mn-cs"/>
              </a:defRPr>
            </a:lvl1pPr>
          </a:lstStyle>
          <a:p>
            <a:pPr>
              <a:defRPr/>
            </a:pPr>
            <a:endParaRPr lang="en-US"/>
          </a:p>
        </p:txBody>
      </p:sp>
      <p:sp>
        <p:nvSpPr>
          <p:cNvPr id="6" name="Slide Number Placeholder 5">
            <a:extLst>
              <a:ext uri="{FF2B5EF4-FFF2-40B4-BE49-F238E27FC236}">
                <a16:creationId xmlns:a16="http://schemas.microsoft.com/office/drawing/2014/main" id="{44947846-46F5-45D6-902D-22D773D187C1}"/>
              </a:ext>
            </a:extLst>
          </p:cNvPr>
          <p:cNvSpPr>
            <a:spLocks noGrp="1"/>
          </p:cNvSpPr>
          <p:nvPr>
            <p:ph type="sldNum" sz="quarter" idx="4"/>
          </p:nvPr>
        </p:nvSpPr>
        <p:spPr>
          <a:xfrm>
            <a:off x="6705600" y="6469063"/>
            <a:ext cx="2133600" cy="365125"/>
          </a:xfrm>
          <a:prstGeom prst="rect">
            <a:avLst/>
          </a:prstGeom>
        </p:spPr>
        <p:txBody>
          <a:bodyPr vert="horz" wrap="square" lIns="91440" tIns="45720" rIns="91440" bIns="45720" numCol="1" anchor="ctr" anchorCtr="0" compatLnSpc="1">
            <a:prstTxWarp prst="textNoShape">
              <a:avLst/>
            </a:prstTxWarp>
          </a:bodyPr>
          <a:lstStyle>
            <a:lvl1pPr algn="r" defTabSz="457200" eaLnBrk="1" hangingPunct="1">
              <a:defRPr sz="1200" smtClean="0">
                <a:solidFill>
                  <a:srgbClr val="898989"/>
                </a:solidFill>
                <a:latin typeface="Calibri" panose="020F0502020204030204" pitchFamily="34" charset="0"/>
              </a:defRPr>
            </a:lvl1pPr>
          </a:lstStyle>
          <a:p>
            <a:pPr>
              <a:defRPr/>
            </a:pPr>
            <a:fld id="{95888F20-2EF0-410E-882D-FC1476D490F2}"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5367" r:id="rId1"/>
    <p:sldLayoutId id="2147485368" r:id="rId2"/>
    <p:sldLayoutId id="2147485369" r:id="rId3"/>
    <p:sldLayoutId id="2147485370" r:id="rId4"/>
    <p:sldLayoutId id="2147485371" r:id="rId5"/>
    <p:sldLayoutId id="2147485372" r:id="rId6"/>
    <p:sldLayoutId id="2147485373" r:id="rId7"/>
    <p:sldLayoutId id="2147485374" r:id="rId8"/>
    <p:sldLayoutId id="2147485375" r:id="rId9"/>
    <p:sldLayoutId id="2147485376" r:id="rId10"/>
    <p:sldLayoutId id="2147485377" r:id="rId11"/>
  </p:sldLayoutIdLst>
  <p:hf hdr="0" ftr="0" dt="0"/>
  <p:txStyles>
    <p:titleStyle>
      <a:lvl1pPr algn="ctr" defTabSz="457200" rtl="0" eaLnBrk="0" fontAlgn="base" hangingPunct="0">
        <a:spcBef>
          <a:spcPct val="0"/>
        </a:spcBef>
        <a:spcAft>
          <a:spcPct val="0"/>
        </a:spcAft>
        <a:defRPr sz="4800" b="1" kern="1200">
          <a:solidFill>
            <a:schemeClr val="bg1"/>
          </a:solidFill>
          <a:latin typeface="Times New Roman" panose="02020603050405020304" pitchFamily="18" charset="0"/>
          <a:ea typeface="MS PGothic" pitchFamily="34" charset="-128"/>
          <a:cs typeface="Times New Roman" panose="02020603050405020304" pitchFamily="18" charset="0"/>
        </a:defRPr>
      </a:lvl1pPr>
      <a:lvl2pPr algn="ctr" defTabSz="457200" rtl="0" eaLnBrk="0" fontAlgn="base" hangingPunct="0">
        <a:spcBef>
          <a:spcPct val="0"/>
        </a:spcBef>
        <a:spcAft>
          <a:spcPct val="0"/>
        </a:spcAft>
        <a:defRPr sz="4800" b="1">
          <a:solidFill>
            <a:schemeClr val="bg1"/>
          </a:solidFill>
          <a:latin typeface="Times New Roman" charset="0"/>
          <a:ea typeface="MS PGothic" pitchFamily="34" charset="-128"/>
          <a:cs typeface="Times New Roman" pitchFamily="18" charset="0"/>
        </a:defRPr>
      </a:lvl2pPr>
      <a:lvl3pPr algn="ctr" defTabSz="457200" rtl="0" eaLnBrk="0" fontAlgn="base" hangingPunct="0">
        <a:spcBef>
          <a:spcPct val="0"/>
        </a:spcBef>
        <a:spcAft>
          <a:spcPct val="0"/>
        </a:spcAft>
        <a:defRPr sz="4800" b="1">
          <a:solidFill>
            <a:schemeClr val="bg1"/>
          </a:solidFill>
          <a:latin typeface="Times New Roman" charset="0"/>
          <a:ea typeface="MS PGothic" pitchFamily="34" charset="-128"/>
          <a:cs typeface="Times New Roman" pitchFamily="18" charset="0"/>
        </a:defRPr>
      </a:lvl3pPr>
      <a:lvl4pPr algn="ctr" defTabSz="457200" rtl="0" eaLnBrk="0" fontAlgn="base" hangingPunct="0">
        <a:spcBef>
          <a:spcPct val="0"/>
        </a:spcBef>
        <a:spcAft>
          <a:spcPct val="0"/>
        </a:spcAft>
        <a:defRPr sz="4800" b="1">
          <a:solidFill>
            <a:schemeClr val="bg1"/>
          </a:solidFill>
          <a:latin typeface="Times New Roman" charset="0"/>
          <a:ea typeface="MS PGothic" pitchFamily="34" charset="-128"/>
          <a:cs typeface="Times New Roman" pitchFamily="18" charset="0"/>
        </a:defRPr>
      </a:lvl4pPr>
      <a:lvl5pPr algn="ctr" defTabSz="457200" rtl="0" eaLnBrk="0" fontAlgn="base" hangingPunct="0">
        <a:spcBef>
          <a:spcPct val="0"/>
        </a:spcBef>
        <a:spcAft>
          <a:spcPct val="0"/>
        </a:spcAft>
        <a:defRPr sz="4800" b="1">
          <a:solidFill>
            <a:schemeClr val="bg1"/>
          </a:solidFill>
          <a:latin typeface="Times New Roman" charset="0"/>
          <a:ea typeface="MS PGothic" pitchFamily="34" charset="-128"/>
          <a:cs typeface="Times New Roman" pitchFamily="18" charset="0"/>
        </a:defRPr>
      </a:lvl5pPr>
      <a:lvl6pPr marL="457200" algn="ctr" defTabSz="457200" rtl="0" fontAlgn="base">
        <a:spcBef>
          <a:spcPct val="0"/>
        </a:spcBef>
        <a:spcAft>
          <a:spcPct val="0"/>
        </a:spcAft>
        <a:defRPr sz="2800" b="1">
          <a:solidFill>
            <a:schemeClr val="bg1"/>
          </a:solidFill>
          <a:latin typeface="Myriad Pro" charset="0"/>
          <a:ea typeface="ＭＳ Ｐゴシック" charset="-128"/>
          <a:cs typeface="ＭＳ Ｐゴシック" charset="-128"/>
        </a:defRPr>
      </a:lvl6pPr>
      <a:lvl7pPr marL="914400" algn="ctr" defTabSz="457200" rtl="0" fontAlgn="base">
        <a:spcBef>
          <a:spcPct val="0"/>
        </a:spcBef>
        <a:spcAft>
          <a:spcPct val="0"/>
        </a:spcAft>
        <a:defRPr sz="2800" b="1">
          <a:solidFill>
            <a:schemeClr val="bg1"/>
          </a:solidFill>
          <a:latin typeface="Myriad Pro" charset="0"/>
          <a:ea typeface="ＭＳ Ｐゴシック" charset="-128"/>
          <a:cs typeface="ＭＳ Ｐゴシック" charset="-128"/>
        </a:defRPr>
      </a:lvl7pPr>
      <a:lvl8pPr marL="1371600" algn="ctr" defTabSz="457200" rtl="0" fontAlgn="base">
        <a:spcBef>
          <a:spcPct val="0"/>
        </a:spcBef>
        <a:spcAft>
          <a:spcPct val="0"/>
        </a:spcAft>
        <a:defRPr sz="2800" b="1">
          <a:solidFill>
            <a:schemeClr val="bg1"/>
          </a:solidFill>
          <a:latin typeface="Myriad Pro" charset="0"/>
          <a:ea typeface="ＭＳ Ｐゴシック" charset="-128"/>
          <a:cs typeface="ＭＳ Ｐゴシック" charset="-128"/>
        </a:defRPr>
      </a:lvl8pPr>
      <a:lvl9pPr marL="1828800" algn="ctr" defTabSz="457200" rtl="0" fontAlgn="base">
        <a:spcBef>
          <a:spcPct val="0"/>
        </a:spcBef>
        <a:spcAft>
          <a:spcPct val="0"/>
        </a:spcAft>
        <a:defRPr sz="2800" b="1">
          <a:solidFill>
            <a:schemeClr val="bg1"/>
          </a:solidFill>
          <a:latin typeface="Myriad Pro" charset="0"/>
          <a:ea typeface="ＭＳ Ｐゴシック" charset="-128"/>
          <a:cs typeface="ＭＳ Ｐゴシック" charset="-128"/>
        </a:defRPr>
      </a:lvl9pPr>
    </p:titleStyle>
    <p:bodyStyle>
      <a:lvl1pPr marL="342900" indent="-342900" algn="l" defTabSz="457200" rtl="0" eaLnBrk="0" fontAlgn="base" hangingPunct="0">
        <a:spcBef>
          <a:spcPct val="20000"/>
        </a:spcBef>
        <a:spcAft>
          <a:spcPct val="0"/>
        </a:spcAft>
        <a:buFont typeface="Arial" panose="020B0604020202020204" pitchFamily="34" charset="0"/>
        <a:buChar char="•"/>
        <a:defRPr sz="2400" kern="1200">
          <a:solidFill>
            <a:schemeClr val="tx2"/>
          </a:solidFill>
          <a:latin typeface="Times New Roman" panose="02020603050405020304" pitchFamily="18" charset="0"/>
          <a:ea typeface="MS PGothic" pitchFamily="34" charset="-128"/>
          <a:cs typeface="Times New Roman" panose="02020603050405020304" pitchFamily="18" charset="0"/>
        </a:defRPr>
      </a:lvl1pPr>
      <a:lvl2pPr marL="742950" indent="-285750" algn="l" defTabSz="457200" rtl="0" eaLnBrk="0" fontAlgn="base" hangingPunct="0">
        <a:spcBef>
          <a:spcPct val="20000"/>
        </a:spcBef>
        <a:spcAft>
          <a:spcPct val="0"/>
        </a:spcAft>
        <a:buFont typeface="Arial" panose="020B0604020202020204" pitchFamily="34" charset="0"/>
        <a:buChar char="–"/>
        <a:defRPr sz="2400" kern="1200">
          <a:solidFill>
            <a:schemeClr val="tx2"/>
          </a:solidFill>
          <a:latin typeface="Times New Roman" panose="02020603050405020304" pitchFamily="18" charset="0"/>
          <a:ea typeface="MS PGothic" pitchFamily="34" charset="-128"/>
          <a:cs typeface="Times New Roman" panose="02020603050405020304" pitchFamily="18" charset="0"/>
        </a:defRPr>
      </a:lvl2pPr>
      <a:lvl3pPr marL="1143000" indent="-228600" algn="l" defTabSz="457200" rtl="0" eaLnBrk="0" fontAlgn="base" hangingPunct="0">
        <a:spcBef>
          <a:spcPct val="20000"/>
        </a:spcBef>
        <a:spcAft>
          <a:spcPct val="0"/>
        </a:spcAft>
        <a:buFont typeface="Arial" panose="020B0604020202020204" pitchFamily="34" charset="0"/>
        <a:buChar char="•"/>
        <a:defRPr sz="2400" kern="1200">
          <a:solidFill>
            <a:schemeClr val="tx2"/>
          </a:solidFill>
          <a:latin typeface="Times New Roman" panose="02020603050405020304" pitchFamily="18" charset="0"/>
          <a:ea typeface="MS PGothic" pitchFamily="34" charset="-128"/>
          <a:cs typeface="Times New Roman" panose="02020603050405020304" pitchFamily="18" charset="0"/>
        </a:defRPr>
      </a:lvl3pPr>
      <a:lvl4pPr marL="1600200" indent="-228600" algn="l" defTabSz="457200" rtl="0" eaLnBrk="0" fontAlgn="base" hangingPunct="0">
        <a:spcBef>
          <a:spcPct val="20000"/>
        </a:spcBef>
        <a:spcAft>
          <a:spcPct val="0"/>
        </a:spcAft>
        <a:buFont typeface="Arial" panose="020B0604020202020204" pitchFamily="34" charset="0"/>
        <a:buChar char="–"/>
        <a:defRPr sz="2400" kern="1200">
          <a:solidFill>
            <a:schemeClr val="tx2"/>
          </a:solidFill>
          <a:latin typeface="Times New Roman" panose="02020603050405020304" pitchFamily="18" charset="0"/>
          <a:ea typeface="MS PGothic" pitchFamily="34" charset="-128"/>
          <a:cs typeface="Times New Roman" panose="02020603050405020304" pitchFamily="18" charset="0"/>
        </a:defRPr>
      </a:lvl4pPr>
      <a:lvl5pPr marL="2057400" indent="-228600" algn="l" defTabSz="457200" rtl="0" eaLnBrk="0" fontAlgn="base" hangingPunct="0">
        <a:spcBef>
          <a:spcPct val="20000"/>
        </a:spcBef>
        <a:spcAft>
          <a:spcPct val="0"/>
        </a:spcAft>
        <a:buFont typeface="Arial" panose="020B0604020202020204" pitchFamily="34" charset="0"/>
        <a:buChar char="»"/>
        <a:defRPr sz="2400" kern="1200">
          <a:solidFill>
            <a:schemeClr val="tx1"/>
          </a:solidFill>
          <a:latin typeface="Times New Roman" panose="02020603050405020304" pitchFamily="18" charset="0"/>
          <a:ea typeface="MS PGothic" pitchFamily="34" charset="-128"/>
          <a:cs typeface="Times New Roman" panose="02020603050405020304" pitchFamily="18"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wmf"/><Relationship Id="rId7" Type="http://schemas.openxmlformats.org/officeDocument/2006/relationships/image" Target="../media/image10.jpeg"/><Relationship Id="rId2" Type="http://schemas.openxmlformats.org/officeDocument/2006/relationships/notesSlide" Target="../notesSlides/notesSlide1.xml"/><Relationship Id="rId1" Type="http://schemas.openxmlformats.org/officeDocument/2006/relationships/slideLayout" Target="../slideLayouts/slideLayout9.xml"/><Relationship Id="rId6" Type="http://schemas.openxmlformats.org/officeDocument/2006/relationships/image" Target="../media/image9.jpeg"/><Relationship Id="rId5" Type="http://schemas.openxmlformats.org/officeDocument/2006/relationships/image" Target="../media/image8.jpeg"/><Relationship Id="rId4" Type="http://schemas.openxmlformats.org/officeDocument/2006/relationships/image" Target="../media/image7.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0.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0.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0.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0.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0.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0.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0.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0.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0.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0.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0.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5.xml"/><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pic>
        <p:nvPicPr>
          <p:cNvPr id="20482" name="Picture 1" descr="The Centers for Medicare and Medicaid Services Logo.">
            <a:extLst>
              <a:ext uri="{FF2B5EF4-FFF2-40B4-BE49-F238E27FC236}">
                <a16:creationId xmlns:a16="http://schemas.microsoft.com/office/drawing/2014/main" id="{9208BA51-E21C-4623-B726-3469FE7952F5}"/>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4800" y="228600"/>
            <a:ext cx="1639888"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483" name="Title 1">
            <a:extLst>
              <a:ext uri="{FF2B5EF4-FFF2-40B4-BE49-F238E27FC236}">
                <a16:creationId xmlns:a16="http://schemas.microsoft.com/office/drawing/2014/main" id="{11D954C2-582D-4459-B1E3-8E22331B7E0B}"/>
              </a:ext>
            </a:extLst>
          </p:cNvPr>
          <p:cNvSpPr>
            <a:spLocks noGrp="1"/>
          </p:cNvSpPr>
          <p:nvPr>
            <p:ph type="ctrTitle"/>
          </p:nvPr>
        </p:nvSpPr>
        <p:spPr>
          <a:xfrm>
            <a:off x="139700" y="1219200"/>
            <a:ext cx="8874125" cy="1470025"/>
          </a:xfrm>
        </p:spPr>
        <p:txBody>
          <a:bodyPr/>
          <a:lstStyle/>
          <a:p>
            <a:br>
              <a:rPr lang="en-US" altLang="en-US" sz="3200">
                <a:solidFill>
                  <a:schemeClr val="tx2"/>
                </a:solidFill>
                <a:latin typeface="Myriad Pro" charset="0"/>
              </a:rPr>
            </a:br>
            <a:r>
              <a:rPr lang="en-US" altLang="en-US" sz="3200">
                <a:solidFill>
                  <a:schemeClr val="tx2"/>
                </a:solidFill>
                <a:latin typeface="Myriad Pro" charset="0"/>
              </a:rPr>
              <a:t>Communication with Beneficiaries and Resolution of Beneficiary Concerns</a:t>
            </a:r>
          </a:p>
        </p:txBody>
      </p:sp>
      <p:pic>
        <p:nvPicPr>
          <p:cNvPr id="20484" name="Picture 6" descr="Image of a doctor's stethoscope">
            <a:extLst>
              <a:ext uri="{FF2B5EF4-FFF2-40B4-BE49-F238E27FC236}">
                <a16:creationId xmlns:a16="http://schemas.microsoft.com/office/drawing/2014/main" id="{02C0667E-8836-4689-9B55-063E15F4D59E}"/>
              </a:ext>
            </a:extLst>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166688" y="3095625"/>
            <a:ext cx="1525587" cy="1098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485" name="Picture 5" descr="a doctor treating a child">
            <a:extLst>
              <a:ext uri="{FF2B5EF4-FFF2-40B4-BE49-F238E27FC236}">
                <a16:creationId xmlns:a16="http://schemas.microsoft.com/office/drawing/2014/main" id="{EE47C5AF-6660-4607-9E6E-B62FE94863CB}"/>
              </a:ext>
            </a:extLst>
          </p:cNvPr>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106363" y="4403725"/>
            <a:ext cx="1543050" cy="1025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486" name="Picture 7" descr="a doctor writing a prescription">
            <a:extLst>
              <a:ext uri="{FF2B5EF4-FFF2-40B4-BE49-F238E27FC236}">
                <a16:creationId xmlns:a16="http://schemas.microsoft.com/office/drawing/2014/main" id="{971D180E-6761-4CE3-A2C8-698948A6A5AB}"/>
              </a:ext>
            </a:extLst>
          </p:cNvPr>
          <p:cNvPicPr>
            <a:picLocks noChangeAspect="1"/>
          </p:cNvPicPr>
          <p:nvPr/>
        </p:nvPicPr>
        <p:blipFill>
          <a:blip r:embed="rId7">
            <a:extLst>
              <a:ext uri="{28A0092B-C50C-407E-A947-70E740481C1C}">
                <a14:useLocalDpi xmlns:a14="http://schemas.microsoft.com/office/drawing/2010/main" val="0"/>
              </a:ext>
            </a:extLst>
          </a:blip>
          <a:srcRect/>
          <a:stretch>
            <a:fillRect/>
          </a:stretch>
        </p:blipFill>
        <p:spPr bwMode="auto">
          <a:xfrm>
            <a:off x="106363" y="5611813"/>
            <a:ext cx="154305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487" name="Title 1">
            <a:extLst>
              <a:ext uri="{FF2B5EF4-FFF2-40B4-BE49-F238E27FC236}">
                <a16:creationId xmlns:a16="http://schemas.microsoft.com/office/drawing/2014/main" id="{2DA1ABA4-3C32-45A5-88E2-57C860738797}"/>
              </a:ext>
            </a:extLst>
          </p:cNvPr>
          <p:cNvSpPr>
            <a:spLocks noGrp="1"/>
          </p:cNvSpPr>
          <p:nvPr>
            <p:ph type="subTitle" idx="1"/>
          </p:nvPr>
        </p:nvSpPr>
        <p:spPr>
          <a:xfrm>
            <a:off x="2209800" y="3340893"/>
            <a:ext cx="6629400" cy="608013"/>
          </a:xfrm>
        </p:spPr>
        <p:txBody>
          <a:bodyPr anchor="ctr"/>
          <a:lstStyle/>
          <a:p>
            <a:pPr>
              <a:spcBef>
                <a:spcPct val="0"/>
              </a:spcBef>
            </a:pPr>
            <a:endParaRPr lang="en-US" altLang="en-US" b="1" dirty="0">
              <a:solidFill>
                <a:schemeClr val="bg1"/>
              </a:solidFill>
            </a:endParaRPr>
          </a:p>
          <a:p>
            <a:pPr>
              <a:spcBef>
                <a:spcPct val="0"/>
              </a:spcBef>
            </a:pPr>
            <a:endParaRPr lang="en-US" altLang="en-US" b="1" dirty="0">
              <a:solidFill>
                <a:schemeClr val="bg1"/>
              </a:solidFill>
            </a:endParaRPr>
          </a:p>
          <a:p>
            <a:pPr>
              <a:spcBef>
                <a:spcPct val="0"/>
              </a:spcBef>
            </a:pPr>
            <a:endParaRPr lang="en-US" altLang="en-US" b="1" dirty="0">
              <a:solidFill>
                <a:schemeClr val="bg1"/>
              </a:solidFill>
            </a:endParaRPr>
          </a:p>
          <a:p>
            <a:pPr algn="l">
              <a:spcBef>
                <a:spcPct val="0"/>
              </a:spcBef>
            </a:pPr>
            <a:r>
              <a:rPr lang="en-US" altLang="en-US" b="1" dirty="0">
                <a:solidFill>
                  <a:schemeClr val="bg1"/>
                </a:solidFill>
              </a:rPr>
              <a:t>Division of Long-Term Services and Supports</a:t>
            </a:r>
          </a:p>
          <a:p>
            <a:pPr algn="l">
              <a:spcBef>
                <a:spcPct val="0"/>
              </a:spcBef>
            </a:pPr>
            <a:r>
              <a:rPr lang="en-US" altLang="en-US" b="1" dirty="0">
                <a:solidFill>
                  <a:schemeClr val="bg1"/>
                </a:solidFill>
              </a:rPr>
              <a:t>Disabled and Elderly Health Programs Group</a:t>
            </a:r>
          </a:p>
          <a:p>
            <a:pPr algn="l">
              <a:spcBef>
                <a:spcPct val="0"/>
              </a:spcBef>
            </a:pPr>
            <a:r>
              <a:rPr lang="en-US" altLang="en-US" b="1" dirty="0">
                <a:solidFill>
                  <a:schemeClr val="bg1"/>
                </a:solidFill>
              </a:rPr>
              <a:t>Center for Medicaid and CHIP Services</a:t>
            </a:r>
          </a:p>
          <a:p>
            <a:pPr algn="l">
              <a:spcBef>
                <a:spcPct val="0"/>
              </a:spcBef>
            </a:pPr>
            <a:endParaRPr lang="en-US" altLang="en-US" b="1" dirty="0">
              <a:solidFill>
                <a:schemeClr val="bg1"/>
              </a:solidFill>
            </a:endParaRPr>
          </a:p>
          <a:p>
            <a:pPr algn="l">
              <a:spcBef>
                <a:spcPct val="0"/>
              </a:spcBef>
            </a:pPr>
            <a:r>
              <a:rPr lang="en-US" altLang="en-US" b="1" dirty="0">
                <a:solidFill>
                  <a:schemeClr val="bg1"/>
                </a:solidFill>
              </a:rPr>
              <a:t>Module 3: Communication with Beneficiaries and Resolution of Beneficiary Concerns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a:extLst>
              <a:ext uri="{FF2B5EF4-FFF2-40B4-BE49-F238E27FC236}">
                <a16:creationId xmlns:a16="http://schemas.microsoft.com/office/drawing/2014/main" id="{EDEEAF91-DF33-476C-9EBC-4377446AF906}"/>
              </a:ext>
            </a:extLst>
          </p:cNvPr>
          <p:cNvSpPr>
            <a:spLocks noGrp="1"/>
          </p:cNvSpPr>
          <p:nvPr>
            <p:ph type="title"/>
          </p:nvPr>
        </p:nvSpPr>
        <p:spPr>
          <a:xfrm>
            <a:off x="206375" y="381000"/>
            <a:ext cx="8686800" cy="1143000"/>
          </a:xfrm>
        </p:spPr>
        <p:txBody>
          <a:bodyPr/>
          <a:lstStyle/>
          <a:p>
            <a:r>
              <a:rPr lang="en-US" altLang="en-US" sz="3200"/>
              <a:t> Component 3: Timeline and Process Description to Assist Beneficiaries in Making Informed Choices</a:t>
            </a:r>
            <a:br>
              <a:rPr lang="en-US" altLang="en-US" sz="3200"/>
            </a:br>
            <a:endParaRPr lang="en-US" altLang="en-US" sz="3200"/>
          </a:p>
        </p:txBody>
      </p:sp>
      <p:sp>
        <p:nvSpPr>
          <p:cNvPr id="38915" name="Content Placeholder 2">
            <a:extLst>
              <a:ext uri="{FF2B5EF4-FFF2-40B4-BE49-F238E27FC236}">
                <a16:creationId xmlns:a16="http://schemas.microsoft.com/office/drawing/2014/main" id="{0BDF5352-2EC1-4310-83B7-8C5E39DEA948}"/>
              </a:ext>
            </a:extLst>
          </p:cNvPr>
          <p:cNvSpPr>
            <a:spLocks noGrp="1"/>
          </p:cNvSpPr>
          <p:nvPr>
            <p:ph idx="1"/>
          </p:nvPr>
        </p:nvSpPr>
        <p:spPr/>
        <p:txBody>
          <a:bodyPr/>
          <a:lstStyle/>
          <a:p>
            <a:pPr marL="0" lvl="1" indent="0">
              <a:buFont typeface="Arial" panose="020B0604020202020204" pitchFamily="34" charset="0"/>
              <a:buNone/>
            </a:pPr>
            <a:endParaRPr lang="en-US" altLang="en-US"/>
          </a:p>
          <a:p>
            <a:pPr marL="0" lvl="1" indent="0">
              <a:buFont typeface="Arial" panose="020B0604020202020204" pitchFamily="34" charset="0"/>
              <a:buNone/>
            </a:pPr>
            <a:r>
              <a:rPr lang="en-US" altLang="en-US"/>
              <a:t>Timelines and processes use person-centered service planning approaches to give beneficiaries the opportunity, information and supports needed to make an informed choice about options.</a:t>
            </a:r>
          </a:p>
          <a:p>
            <a:pPr marL="0" lvl="1" indent="0">
              <a:buFont typeface="Arial" panose="020B0604020202020204" pitchFamily="34" charset="0"/>
              <a:buNone/>
            </a:pPr>
            <a:endParaRPr lang="en-US" altLang="en-US"/>
          </a:p>
          <a:p>
            <a:pPr marL="400050" lvl="2" indent="0">
              <a:buFont typeface="Arial" panose="020B0604020202020204" pitchFamily="34" charset="0"/>
              <a:buNone/>
            </a:pPr>
            <a:endParaRPr lang="en-US" altLang="en-US"/>
          </a:p>
          <a:p>
            <a:pPr marL="0" indent="0">
              <a:buFont typeface="Arial" panose="020B0604020202020204" pitchFamily="34" charset="0"/>
              <a:buNone/>
            </a:pPr>
            <a:endParaRPr lang="en-US" altLang="en-US"/>
          </a:p>
        </p:txBody>
      </p:sp>
      <p:sp>
        <p:nvSpPr>
          <p:cNvPr id="38916" name="Slide Number Placeholder 3">
            <a:extLst>
              <a:ext uri="{FF2B5EF4-FFF2-40B4-BE49-F238E27FC236}">
                <a16:creationId xmlns:a16="http://schemas.microsoft.com/office/drawing/2014/main" id="{F1601247-E3E5-4CBF-9418-1E60C0D5B921}"/>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2400">
                <a:solidFill>
                  <a:schemeClr val="tx2"/>
                </a:solidFill>
                <a:latin typeface="Times New Roman" panose="02020603050405020304" pitchFamily="18" charset="0"/>
                <a:ea typeface="MS PGothic" panose="020B0600070205080204" pitchFamily="34" charset="-128"/>
                <a:cs typeface="Times New Roman" panose="02020603050405020304" pitchFamily="18" charset="0"/>
              </a:defRPr>
            </a:lvl1pPr>
            <a:lvl2pPr marL="742950" indent="-285750">
              <a:spcBef>
                <a:spcPct val="20000"/>
              </a:spcBef>
              <a:buFont typeface="Arial" panose="020B0604020202020204" pitchFamily="34" charset="0"/>
              <a:buChar char="–"/>
              <a:defRPr sz="2400">
                <a:solidFill>
                  <a:schemeClr val="tx2"/>
                </a:solidFill>
                <a:latin typeface="Times New Roman" panose="02020603050405020304" pitchFamily="18" charset="0"/>
                <a:ea typeface="MS PGothic" panose="020B0600070205080204" pitchFamily="34" charset="-128"/>
                <a:cs typeface="Times New Roman" panose="02020603050405020304" pitchFamily="18" charset="0"/>
              </a:defRPr>
            </a:lvl2pPr>
            <a:lvl3pPr marL="1143000" indent="-228600">
              <a:spcBef>
                <a:spcPct val="20000"/>
              </a:spcBef>
              <a:buFont typeface="Arial" panose="020B0604020202020204" pitchFamily="34" charset="0"/>
              <a:buChar char="•"/>
              <a:defRPr sz="2400">
                <a:solidFill>
                  <a:schemeClr val="tx2"/>
                </a:solidFill>
                <a:latin typeface="Times New Roman" panose="02020603050405020304" pitchFamily="18" charset="0"/>
                <a:ea typeface="MS PGothic" panose="020B0600070205080204" pitchFamily="34" charset="-128"/>
                <a:cs typeface="Times New Roman" panose="02020603050405020304" pitchFamily="18" charset="0"/>
              </a:defRPr>
            </a:lvl3pPr>
            <a:lvl4pPr marL="1600200" indent="-228600">
              <a:spcBef>
                <a:spcPct val="20000"/>
              </a:spcBef>
              <a:buFont typeface="Arial" panose="020B0604020202020204" pitchFamily="34" charset="0"/>
              <a:buChar char="–"/>
              <a:defRPr sz="2400">
                <a:solidFill>
                  <a:schemeClr val="tx2"/>
                </a:solidFill>
                <a:latin typeface="Times New Roman" panose="02020603050405020304" pitchFamily="18" charset="0"/>
                <a:ea typeface="MS PGothic" panose="020B0600070205080204" pitchFamily="34" charset="-128"/>
                <a:cs typeface="Times New Roman" panose="02020603050405020304" pitchFamily="18" charset="0"/>
              </a:defRPr>
            </a:lvl4pPr>
            <a:lvl5pPr marL="2057400" indent="-228600">
              <a:spcBef>
                <a:spcPct val="20000"/>
              </a:spcBef>
              <a:buFont typeface="Arial" panose="020B0604020202020204" pitchFamily="34" charset="0"/>
              <a:buChar char="»"/>
              <a:defRPr sz="24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5pPr>
            <a:lvl6pPr marL="2514600" indent="-228600" eaLnBrk="0" fontAlgn="base" hangingPunct="0">
              <a:spcBef>
                <a:spcPct val="20000"/>
              </a:spcBef>
              <a:spcAft>
                <a:spcPct val="0"/>
              </a:spcAft>
              <a:buFont typeface="Arial" panose="020B0604020202020204" pitchFamily="34" charset="0"/>
              <a:buChar char="»"/>
              <a:defRPr sz="24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6pPr>
            <a:lvl7pPr marL="2971800" indent="-228600" eaLnBrk="0" fontAlgn="base" hangingPunct="0">
              <a:spcBef>
                <a:spcPct val="20000"/>
              </a:spcBef>
              <a:spcAft>
                <a:spcPct val="0"/>
              </a:spcAft>
              <a:buFont typeface="Arial" panose="020B0604020202020204" pitchFamily="34" charset="0"/>
              <a:buChar char="»"/>
              <a:defRPr sz="24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7pPr>
            <a:lvl8pPr marL="3429000" indent="-228600" eaLnBrk="0" fontAlgn="base" hangingPunct="0">
              <a:spcBef>
                <a:spcPct val="20000"/>
              </a:spcBef>
              <a:spcAft>
                <a:spcPct val="0"/>
              </a:spcAft>
              <a:buFont typeface="Arial" panose="020B0604020202020204" pitchFamily="34" charset="0"/>
              <a:buChar char="»"/>
              <a:defRPr sz="24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8pPr>
            <a:lvl9pPr marL="3886200" indent="-228600" eaLnBrk="0" fontAlgn="base" hangingPunct="0">
              <a:spcBef>
                <a:spcPct val="20000"/>
              </a:spcBef>
              <a:spcAft>
                <a:spcPct val="0"/>
              </a:spcAft>
              <a:buFont typeface="Arial" panose="020B0604020202020204" pitchFamily="34" charset="0"/>
              <a:buChar char="»"/>
              <a:defRPr sz="24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9pPr>
          </a:lstStyle>
          <a:p>
            <a:pPr>
              <a:spcBef>
                <a:spcPct val="0"/>
              </a:spcBef>
              <a:buFontTx/>
              <a:buNone/>
            </a:pPr>
            <a:fld id="{C4D15F1A-97E5-4142-B8A2-66798DE8F7B9}" type="slidenum">
              <a:rPr lang="en-US" altLang="en-US" sz="1200">
                <a:solidFill>
                  <a:srgbClr val="898989"/>
                </a:solidFill>
                <a:latin typeface="Calibri" panose="020F0502020204030204" pitchFamily="34" charset="0"/>
              </a:rPr>
              <a:pPr>
                <a:spcBef>
                  <a:spcPct val="0"/>
                </a:spcBef>
                <a:buFontTx/>
                <a:buNone/>
              </a:pPr>
              <a:t>10</a:t>
            </a:fld>
            <a:endParaRPr lang="en-US" altLang="en-US" sz="1200">
              <a:solidFill>
                <a:srgbClr val="898989"/>
              </a:solidFill>
              <a:latin typeface="Calibri" panose="020F0502020204030204"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a:extLst>
              <a:ext uri="{FF2B5EF4-FFF2-40B4-BE49-F238E27FC236}">
                <a16:creationId xmlns:a16="http://schemas.microsoft.com/office/drawing/2014/main" id="{70C9E116-9539-4F39-AE50-E3E3C71C308D}"/>
              </a:ext>
            </a:extLst>
          </p:cNvPr>
          <p:cNvSpPr>
            <a:spLocks noGrp="1"/>
          </p:cNvSpPr>
          <p:nvPr>
            <p:ph type="title"/>
          </p:nvPr>
        </p:nvSpPr>
        <p:spPr/>
        <p:txBody>
          <a:bodyPr/>
          <a:lstStyle/>
          <a:p>
            <a:r>
              <a:rPr lang="en-US" altLang="en-US" sz="3200"/>
              <a:t>Person-Centered Service Planning: Features and Outcomes</a:t>
            </a:r>
          </a:p>
        </p:txBody>
      </p:sp>
      <p:sp>
        <p:nvSpPr>
          <p:cNvPr id="40963" name="Content Placeholder 2">
            <a:extLst>
              <a:ext uri="{FF2B5EF4-FFF2-40B4-BE49-F238E27FC236}">
                <a16:creationId xmlns:a16="http://schemas.microsoft.com/office/drawing/2014/main" id="{78451AE5-A27F-421B-9AF8-F784132A9382}"/>
              </a:ext>
            </a:extLst>
          </p:cNvPr>
          <p:cNvSpPr>
            <a:spLocks noGrp="1"/>
          </p:cNvSpPr>
          <p:nvPr>
            <p:ph idx="1"/>
          </p:nvPr>
        </p:nvSpPr>
        <p:spPr/>
        <p:txBody>
          <a:bodyPr/>
          <a:lstStyle/>
          <a:p>
            <a:r>
              <a:rPr lang="en-US" altLang="en-US"/>
              <a:t>Offers opportunity for an individual to discuss their preferences, interests and needs when considering a new provider.</a:t>
            </a:r>
          </a:p>
          <a:p>
            <a:r>
              <a:rPr lang="en-US" altLang="en-US"/>
              <a:t>Defines timelines and identifies specific supports and services needed for a safe transition.</a:t>
            </a:r>
          </a:p>
          <a:p>
            <a:r>
              <a:rPr lang="en-US" altLang="en-US"/>
              <a:t>Contains</a:t>
            </a:r>
            <a:r>
              <a:rPr lang="en-US" altLang="en-US">
                <a:solidFill>
                  <a:srgbClr val="FF0000"/>
                </a:solidFill>
              </a:rPr>
              <a:t> </a:t>
            </a:r>
            <a:r>
              <a:rPr lang="en-US" altLang="en-US"/>
              <a:t>contingency plans if and when an individual can no longer stay in their current setting. </a:t>
            </a:r>
          </a:p>
        </p:txBody>
      </p:sp>
      <p:sp>
        <p:nvSpPr>
          <p:cNvPr id="40964" name="Slide Number Placeholder 3">
            <a:extLst>
              <a:ext uri="{FF2B5EF4-FFF2-40B4-BE49-F238E27FC236}">
                <a16:creationId xmlns:a16="http://schemas.microsoft.com/office/drawing/2014/main" id="{B4E91269-4733-41E6-87E2-732FF7B64D30}"/>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2400">
                <a:solidFill>
                  <a:schemeClr val="tx2"/>
                </a:solidFill>
                <a:latin typeface="Times New Roman" panose="02020603050405020304" pitchFamily="18" charset="0"/>
                <a:ea typeface="MS PGothic" panose="020B0600070205080204" pitchFamily="34" charset="-128"/>
                <a:cs typeface="Times New Roman" panose="02020603050405020304" pitchFamily="18" charset="0"/>
              </a:defRPr>
            </a:lvl1pPr>
            <a:lvl2pPr marL="742950" indent="-285750">
              <a:spcBef>
                <a:spcPct val="20000"/>
              </a:spcBef>
              <a:buFont typeface="Arial" panose="020B0604020202020204" pitchFamily="34" charset="0"/>
              <a:buChar char="–"/>
              <a:defRPr sz="2400">
                <a:solidFill>
                  <a:schemeClr val="tx2"/>
                </a:solidFill>
                <a:latin typeface="Times New Roman" panose="02020603050405020304" pitchFamily="18" charset="0"/>
                <a:ea typeface="MS PGothic" panose="020B0600070205080204" pitchFamily="34" charset="-128"/>
                <a:cs typeface="Times New Roman" panose="02020603050405020304" pitchFamily="18" charset="0"/>
              </a:defRPr>
            </a:lvl2pPr>
            <a:lvl3pPr marL="1143000" indent="-228600">
              <a:spcBef>
                <a:spcPct val="20000"/>
              </a:spcBef>
              <a:buFont typeface="Arial" panose="020B0604020202020204" pitchFamily="34" charset="0"/>
              <a:buChar char="•"/>
              <a:defRPr sz="2400">
                <a:solidFill>
                  <a:schemeClr val="tx2"/>
                </a:solidFill>
                <a:latin typeface="Times New Roman" panose="02020603050405020304" pitchFamily="18" charset="0"/>
                <a:ea typeface="MS PGothic" panose="020B0600070205080204" pitchFamily="34" charset="-128"/>
                <a:cs typeface="Times New Roman" panose="02020603050405020304" pitchFamily="18" charset="0"/>
              </a:defRPr>
            </a:lvl3pPr>
            <a:lvl4pPr marL="1600200" indent="-228600">
              <a:spcBef>
                <a:spcPct val="20000"/>
              </a:spcBef>
              <a:buFont typeface="Arial" panose="020B0604020202020204" pitchFamily="34" charset="0"/>
              <a:buChar char="–"/>
              <a:defRPr sz="2400">
                <a:solidFill>
                  <a:schemeClr val="tx2"/>
                </a:solidFill>
                <a:latin typeface="Times New Roman" panose="02020603050405020304" pitchFamily="18" charset="0"/>
                <a:ea typeface="MS PGothic" panose="020B0600070205080204" pitchFamily="34" charset="-128"/>
                <a:cs typeface="Times New Roman" panose="02020603050405020304" pitchFamily="18" charset="0"/>
              </a:defRPr>
            </a:lvl4pPr>
            <a:lvl5pPr marL="2057400" indent="-228600">
              <a:spcBef>
                <a:spcPct val="20000"/>
              </a:spcBef>
              <a:buFont typeface="Arial" panose="020B0604020202020204" pitchFamily="34" charset="0"/>
              <a:buChar char="»"/>
              <a:defRPr sz="24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5pPr>
            <a:lvl6pPr marL="2514600" indent="-228600" eaLnBrk="0" fontAlgn="base" hangingPunct="0">
              <a:spcBef>
                <a:spcPct val="20000"/>
              </a:spcBef>
              <a:spcAft>
                <a:spcPct val="0"/>
              </a:spcAft>
              <a:buFont typeface="Arial" panose="020B0604020202020204" pitchFamily="34" charset="0"/>
              <a:buChar char="»"/>
              <a:defRPr sz="24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6pPr>
            <a:lvl7pPr marL="2971800" indent="-228600" eaLnBrk="0" fontAlgn="base" hangingPunct="0">
              <a:spcBef>
                <a:spcPct val="20000"/>
              </a:spcBef>
              <a:spcAft>
                <a:spcPct val="0"/>
              </a:spcAft>
              <a:buFont typeface="Arial" panose="020B0604020202020204" pitchFamily="34" charset="0"/>
              <a:buChar char="»"/>
              <a:defRPr sz="24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7pPr>
            <a:lvl8pPr marL="3429000" indent="-228600" eaLnBrk="0" fontAlgn="base" hangingPunct="0">
              <a:spcBef>
                <a:spcPct val="20000"/>
              </a:spcBef>
              <a:spcAft>
                <a:spcPct val="0"/>
              </a:spcAft>
              <a:buFont typeface="Arial" panose="020B0604020202020204" pitchFamily="34" charset="0"/>
              <a:buChar char="»"/>
              <a:defRPr sz="24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8pPr>
            <a:lvl9pPr marL="3886200" indent="-228600" eaLnBrk="0" fontAlgn="base" hangingPunct="0">
              <a:spcBef>
                <a:spcPct val="20000"/>
              </a:spcBef>
              <a:spcAft>
                <a:spcPct val="0"/>
              </a:spcAft>
              <a:buFont typeface="Arial" panose="020B0604020202020204" pitchFamily="34" charset="0"/>
              <a:buChar char="»"/>
              <a:defRPr sz="24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9pPr>
          </a:lstStyle>
          <a:p>
            <a:pPr>
              <a:spcBef>
                <a:spcPct val="0"/>
              </a:spcBef>
              <a:buFontTx/>
              <a:buNone/>
            </a:pPr>
            <a:fld id="{676312E6-BEF0-4EE9-AC63-05BA47CD2937}" type="slidenum">
              <a:rPr lang="en-US" altLang="en-US" sz="1200">
                <a:solidFill>
                  <a:srgbClr val="898989"/>
                </a:solidFill>
                <a:latin typeface="Calibri" panose="020F0502020204030204" pitchFamily="34" charset="0"/>
              </a:rPr>
              <a:pPr>
                <a:spcBef>
                  <a:spcPct val="0"/>
                </a:spcBef>
                <a:buFontTx/>
                <a:buNone/>
              </a:pPr>
              <a:t>11</a:t>
            </a:fld>
            <a:endParaRPr lang="en-US" altLang="en-US" sz="1200">
              <a:solidFill>
                <a:srgbClr val="898989"/>
              </a:solidFill>
              <a:latin typeface="Calibri" panose="020F0502020204030204"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a:extLst>
              <a:ext uri="{FF2B5EF4-FFF2-40B4-BE49-F238E27FC236}">
                <a16:creationId xmlns:a16="http://schemas.microsoft.com/office/drawing/2014/main" id="{2560B05A-E611-491C-8DA2-C10598AF1916}"/>
              </a:ext>
            </a:extLst>
          </p:cNvPr>
          <p:cNvSpPr>
            <a:spLocks noGrp="1"/>
          </p:cNvSpPr>
          <p:nvPr>
            <p:ph type="title"/>
          </p:nvPr>
        </p:nvSpPr>
        <p:spPr/>
        <p:txBody>
          <a:bodyPr/>
          <a:lstStyle/>
          <a:p>
            <a:r>
              <a:rPr lang="en-US" altLang="en-US" sz="3200"/>
              <a:t>Person-Centered Service Planning: Case Manager Role</a:t>
            </a:r>
            <a:br>
              <a:rPr lang="en-US" altLang="en-US" sz="3200"/>
            </a:br>
            <a:endParaRPr lang="en-US" altLang="en-US" sz="3200"/>
          </a:p>
        </p:txBody>
      </p:sp>
      <p:sp>
        <p:nvSpPr>
          <p:cNvPr id="3" name="Content Placeholder 2">
            <a:extLst>
              <a:ext uri="{FF2B5EF4-FFF2-40B4-BE49-F238E27FC236}">
                <a16:creationId xmlns:a16="http://schemas.microsoft.com/office/drawing/2014/main" id="{B4218C92-6B3A-4061-8E05-F57FEB2E1547}"/>
              </a:ext>
            </a:extLst>
          </p:cNvPr>
          <p:cNvSpPr>
            <a:spLocks noGrp="1"/>
          </p:cNvSpPr>
          <p:nvPr>
            <p:ph idx="1"/>
          </p:nvPr>
        </p:nvSpPr>
        <p:spPr/>
        <p:txBody>
          <a:bodyPr/>
          <a:lstStyle/>
          <a:p>
            <a:pPr>
              <a:defRPr/>
            </a:pPr>
            <a:r>
              <a:rPr lang="en-US" dirty="0"/>
              <a:t>Identifies alternatives available to individuals either in compliant settings or with a funding stream other than Medicaid-funded home and community-based services when a setting cannot or will not be compliant.</a:t>
            </a:r>
          </a:p>
          <a:p>
            <a:pPr>
              <a:defRPr/>
            </a:pPr>
            <a:r>
              <a:rPr lang="en-US" dirty="0"/>
              <a:t>Educates beneficiaries about timeframes and individual’s rights.</a:t>
            </a:r>
          </a:p>
          <a:p>
            <a:pPr>
              <a:defRPr/>
            </a:pPr>
            <a:r>
              <a:rPr lang="en-US" dirty="0"/>
              <a:t>Supports the individual to make an informed choice from among alternatives.</a:t>
            </a:r>
          </a:p>
          <a:p>
            <a:pPr>
              <a:defRPr/>
            </a:pPr>
            <a:r>
              <a:rPr lang="en-US" dirty="0"/>
              <a:t>Completes comprehensive assessments as required.</a:t>
            </a:r>
          </a:p>
          <a:p>
            <a:pPr lvl="1">
              <a:buFont typeface="Wingdings" panose="05000000000000000000" pitchFamily="2" charset="2"/>
              <a:buChar char="§"/>
              <a:defRPr/>
            </a:pPr>
            <a:endParaRPr lang="en-US" dirty="0"/>
          </a:p>
          <a:p>
            <a:pPr marL="0" indent="0">
              <a:buFont typeface="Arial" panose="020B0604020202020204" pitchFamily="34" charset="0"/>
              <a:buNone/>
              <a:defRPr/>
            </a:pPr>
            <a:endParaRPr lang="en-US" dirty="0"/>
          </a:p>
          <a:p>
            <a:pPr marL="0" indent="0">
              <a:buFont typeface="Arial" panose="020B0604020202020204" pitchFamily="34" charset="0"/>
              <a:buNone/>
              <a:defRPr/>
            </a:pPr>
            <a:endParaRPr lang="en-US" dirty="0"/>
          </a:p>
        </p:txBody>
      </p:sp>
      <p:sp>
        <p:nvSpPr>
          <p:cNvPr id="43012" name="Slide Number Placeholder 3">
            <a:extLst>
              <a:ext uri="{FF2B5EF4-FFF2-40B4-BE49-F238E27FC236}">
                <a16:creationId xmlns:a16="http://schemas.microsoft.com/office/drawing/2014/main" id="{CEA27EEB-AC86-4FC5-A32D-B84FF7E875B9}"/>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2400">
                <a:solidFill>
                  <a:schemeClr val="tx2"/>
                </a:solidFill>
                <a:latin typeface="Times New Roman" panose="02020603050405020304" pitchFamily="18" charset="0"/>
                <a:ea typeface="MS PGothic" panose="020B0600070205080204" pitchFamily="34" charset="-128"/>
                <a:cs typeface="Times New Roman" panose="02020603050405020304" pitchFamily="18" charset="0"/>
              </a:defRPr>
            </a:lvl1pPr>
            <a:lvl2pPr marL="742950" indent="-285750">
              <a:spcBef>
                <a:spcPct val="20000"/>
              </a:spcBef>
              <a:buFont typeface="Arial" panose="020B0604020202020204" pitchFamily="34" charset="0"/>
              <a:buChar char="–"/>
              <a:defRPr sz="2400">
                <a:solidFill>
                  <a:schemeClr val="tx2"/>
                </a:solidFill>
                <a:latin typeface="Times New Roman" panose="02020603050405020304" pitchFamily="18" charset="0"/>
                <a:ea typeface="MS PGothic" panose="020B0600070205080204" pitchFamily="34" charset="-128"/>
                <a:cs typeface="Times New Roman" panose="02020603050405020304" pitchFamily="18" charset="0"/>
              </a:defRPr>
            </a:lvl2pPr>
            <a:lvl3pPr marL="1143000" indent="-228600">
              <a:spcBef>
                <a:spcPct val="20000"/>
              </a:spcBef>
              <a:buFont typeface="Arial" panose="020B0604020202020204" pitchFamily="34" charset="0"/>
              <a:buChar char="•"/>
              <a:defRPr sz="2400">
                <a:solidFill>
                  <a:schemeClr val="tx2"/>
                </a:solidFill>
                <a:latin typeface="Times New Roman" panose="02020603050405020304" pitchFamily="18" charset="0"/>
                <a:ea typeface="MS PGothic" panose="020B0600070205080204" pitchFamily="34" charset="-128"/>
                <a:cs typeface="Times New Roman" panose="02020603050405020304" pitchFamily="18" charset="0"/>
              </a:defRPr>
            </a:lvl3pPr>
            <a:lvl4pPr marL="1600200" indent="-228600">
              <a:spcBef>
                <a:spcPct val="20000"/>
              </a:spcBef>
              <a:buFont typeface="Arial" panose="020B0604020202020204" pitchFamily="34" charset="0"/>
              <a:buChar char="–"/>
              <a:defRPr sz="2400">
                <a:solidFill>
                  <a:schemeClr val="tx2"/>
                </a:solidFill>
                <a:latin typeface="Times New Roman" panose="02020603050405020304" pitchFamily="18" charset="0"/>
                <a:ea typeface="MS PGothic" panose="020B0600070205080204" pitchFamily="34" charset="-128"/>
                <a:cs typeface="Times New Roman" panose="02020603050405020304" pitchFamily="18" charset="0"/>
              </a:defRPr>
            </a:lvl4pPr>
            <a:lvl5pPr marL="2057400" indent="-228600">
              <a:spcBef>
                <a:spcPct val="20000"/>
              </a:spcBef>
              <a:buFont typeface="Arial" panose="020B0604020202020204" pitchFamily="34" charset="0"/>
              <a:buChar char="»"/>
              <a:defRPr sz="24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5pPr>
            <a:lvl6pPr marL="2514600" indent="-228600" eaLnBrk="0" fontAlgn="base" hangingPunct="0">
              <a:spcBef>
                <a:spcPct val="20000"/>
              </a:spcBef>
              <a:spcAft>
                <a:spcPct val="0"/>
              </a:spcAft>
              <a:buFont typeface="Arial" panose="020B0604020202020204" pitchFamily="34" charset="0"/>
              <a:buChar char="»"/>
              <a:defRPr sz="24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6pPr>
            <a:lvl7pPr marL="2971800" indent="-228600" eaLnBrk="0" fontAlgn="base" hangingPunct="0">
              <a:spcBef>
                <a:spcPct val="20000"/>
              </a:spcBef>
              <a:spcAft>
                <a:spcPct val="0"/>
              </a:spcAft>
              <a:buFont typeface="Arial" panose="020B0604020202020204" pitchFamily="34" charset="0"/>
              <a:buChar char="»"/>
              <a:defRPr sz="24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7pPr>
            <a:lvl8pPr marL="3429000" indent="-228600" eaLnBrk="0" fontAlgn="base" hangingPunct="0">
              <a:spcBef>
                <a:spcPct val="20000"/>
              </a:spcBef>
              <a:spcAft>
                <a:spcPct val="0"/>
              </a:spcAft>
              <a:buFont typeface="Arial" panose="020B0604020202020204" pitchFamily="34" charset="0"/>
              <a:buChar char="»"/>
              <a:defRPr sz="24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8pPr>
            <a:lvl9pPr marL="3886200" indent="-228600" eaLnBrk="0" fontAlgn="base" hangingPunct="0">
              <a:spcBef>
                <a:spcPct val="20000"/>
              </a:spcBef>
              <a:spcAft>
                <a:spcPct val="0"/>
              </a:spcAft>
              <a:buFont typeface="Arial" panose="020B0604020202020204" pitchFamily="34" charset="0"/>
              <a:buChar char="»"/>
              <a:defRPr sz="24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9pPr>
          </a:lstStyle>
          <a:p>
            <a:pPr>
              <a:spcBef>
                <a:spcPct val="0"/>
              </a:spcBef>
              <a:buFontTx/>
              <a:buNone/>
            </a:pPr>
            <a:fld id="{F8F82C8D-B4CE-4E51-B7E7-E90EEFF19CA5}" type="slidenum">
              <a:rPr lang="en-US" altLang="en-US" sz="1200">
                <a:solidFill>
                  <a:srgbClr val="898989"/>
                </a:solidFill>
                <a:latin typeface="Calibri" panose="020F0502020204030204" pitchFamily="34" charset="0"/>
              </a:rPr>
              <a:pPr>
                <a:spcBef>
                  <a:spcPct val="0"/>
                </a:spcBef>
                <a:buFontTx/>
                <a:buNone/>
              </a:pPr>
              <a:t>12</a:t>
            </a:fld>
            <a:endParaRPr lang="en-US" altLang="en-US" sz="1200">
              <a:solidFill>
                <a:srgbClr val="898989"/>
              </a:solidFill>
              <a:latin typeface="Calibri" panose="020F0502020204030204"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Content Placeholder 2">
            <a:extLst>
              <a:ext uri="{FF2B5EF4-FFF2-40B4-BE49-F238E27FC236}">
                <a16:creationId xmlns:a16="http://schemas.microsoft.com/office/drawing/2014/main" id="{A0433790-BECE-4087-AF6E-8B43F9C47201}"/>
              </a:ext>
            </a:extLst>
          </p:cNvPr>
          <p:cNvSpPr>
            <a:spLocks noGrp="1"/>
          </p:cNvSpPr>
          <p:nvPr>
            <p:ph idx="1"/>
          </p:nvPr>
        </p:nvSpPr>
        <p:spPr/>
        <p:txBody>
          <a:bodyPr/>
          <a:lstStyle/>
          <a:p>
            <a:r>
              <a:rPr lang="en-US" altLang="en-US"/>
              <a:t>Before an individual can make good choices, or agree/consent to an option, they need to understand those options.</a:t>
            </a:r>
          </a:p>
          <a:p>
            <a:r>
              <a:rPr lang="en-US" altLang="en-US"/>
              <a:t>Individuals don’t always know what is available until they have the opportunity to try things and are made aware of their options.</a:t>
            </a:r>
          </a:p>
          <a:p>
            <a:r>
              <a:rPr lang="en-US" altLang="en-US"/>
              <a:t>The discovery process is important in making well-informed choices.</a:t>
            </a:r>
          </a:p>
        </p:txBody>
      </p:sp>
      <p:sp>
        <p:nvSpPr>
          <p:cNvPr id="45059" name="Slide Number Placeholder 3">
            <a:extLst>
              <a:ext uri="{FF2B5EF4-FFF2-40B4-BE49-F238E27FC236}">
                <a16:creationId xmlns:a16="http://schemas.microsoft.com/office/drawing/2014/main" id="{EF363DC5-2264-41E7-91AC-DFFE589C8523}"/>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2400">
                <a:solidFill>
                  <a:schemeClr val="tx2"/>
                </a:solidFill>
                <a:latin typeface="Times New Roman" panose="02020603050405020304" pitchFamily="18" charset="0"/>
                <a:ea typeface="MS PGothic" panose="020B0600070205080204" pitchFamily="34" charset="-128"/>
                <a:cs typeface="Times New Roman" panose="02020603050405020304" pitchFamily="18" charset="0"/>
              </a:defRPr>
            </a:lvl1pPr>
            <a:lvl2pPr marL="742950" indent="-285750">
              <a:spcBef>
                <a:spcPct val="20000"/>
              </a:spcBef>
              <a:buFont typeface="Arial" panose="020B0604020202020204" pitchFamily="34" charset="0"/>
              <a:buChar char="–"/>
              <a:defRPr sz="2400">
                <a:solidFill>
                  <a:schemeClr val="tx2"/>
                </a:solidFill>
                <a:latin typeface="Times New Roman" panose="02020603050405020304" pitchFamily="18" charset="0"/>
                <a:ea typeface="MS PGothic" panose="020B0600070205080204" pitchFamily="34" charset="-128"/>
                <a:cs typeface="Times New Roman" panose="02020603050405020304" pitchFamily="18" charset="0"/>
              </a:defRPr>
            </a:lvl2pPr>
            <a:lvl3pPr marL="1143000" indent="-228600">
              <a:spcBef>
                <a:spcPct val="20000"/>
              </a:spcBef>
              <a:buFont typeface="Arial" panose="020B0604020202020204" pitchFamily="34" charset="0"/>
              <a:buChar char="•"/>
              <a:defRPr sz="2400">
                <a:solidFill>
                  <a:schemeClr val="tx2"/>
                </a:solidFill>
                <a:latin typeface="Times New Roman" panose="02020603050405020304" pitchFamily="18" charset="0"/>
                <a:ea typeface="MS PGothic" panose="020B0600070205080204" pitchFamily="34" charset="-128"/>
                <a:cs typeface="Times New Roman" panose="02020603050405020304" pitchFamily="18" charset="0"/>
              </a:defRPr>
            </a:lvl3pPr>
            <a:lvl4pPr marL="1600200" indent="-228600">
              <a:spcBef>
                <a:spcPct val="20000"/>
              </a:spcBef>
              <a:buFont typeface="Arial" panose="020B0604020202020204" pitchFamily="34" charset="0"/>
              <a:buChar char="–"/>
              <a:defRPr sz="2400">
                <a:solidFill>
                  <a:schemeClr val="tx2"/>
                </a:solidFill>
                <a:latin typeface="Times New Roman" panose="02020603050405020304" pitchFamily="18" charset="0"/>
                <a:ea typeface="MS PGothic" panose="020B0600070205080204" pitchFamily="34" charset="-128"/>
                <a:cs typeface="Times New Roman" panose="02020603050405020304" pitchFamily="18" charset="0"/>
              </a:defRPr>
            </a:lvl4pPr>
            <a:lvl5pPr marL="2057400" indent="-228600">
              <a:spcBef>
                <a:spcPct val="20000"/>
              </a:spcBef>
              <a:buFont typeface="Arial" panose="020B0604020202020204" pitchFamily="34" charset="0"/>
              <a:buChar char="»"/>
              <a:defRPr sz="24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5pPr>
            <a:lvl6pPr marL="2514600" indent="-228600" eaLnBrk="0" fontAlgn="base" hangingPunct="0">
              <a:spcBef>
                <a:spcPct val="20000"/>
              </a:spcBef>
              <a:spcAft>
                <a:spcPct val="0"/>
              </a:spcAft>
              <a:buFont typeface="Arial" panose="020B0604020202020204" pitchFamily="34" charset="0"/>
              <a:buChar char="»"/>
              <a:defRPr sz="24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6pPr>
            <a:lvl7pPr marL="2971800" indent="-228600" eaLnBrk="0" fontAlgn="base" hangingPunct="0">
              <a:spcBef>
                <a:spcPct val="20000"/>
              </a:spcBef>
              <a:spcAft>
                <a:spcPct val="0"/>
              </a:spcAft>
              <a:buFont typeface="Arial" panose="020B0604020202020204" pitchFamily="34" charset="0"/>
              <a:buChar char="»"/>
              <a:defRPr sz="24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7pPr>
            <a:lvl8pPr marL="3429000" indent="-228600" eaLnBrk="0" fontAlgn="base" hangingPunct="0">
              <a:spcBef>
                <a:spcPct val="20000"/>
              </a:spcBef>
              <a:spcAft>
                <a:spcPct val="0"/>
              </a:spcAft>
              <a:buFont typeface="Arial" panose="020B0604020202020204" pitchFamily="34" charset="0"/>
              <a:buChar char="»"/>
              <a:defRPr sz="24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8pPr>
            <a:lvl9pPr marL="3886200" indent="-228600" eaLnBrk="0" fontAlgn="base" hangingPunct="0">
              <a:spcBef>
                <a:spcPct val="20000"/>
              </a:spcBef>
              <a:spcAft>
                <a:spcPct val="0"/>
              </a:spcAft>
              <a:buFont typeface="Arial" panose="020B0604020202020204" pitchFamily="34" charset="0"/>
              <a:buChar char="»"/>
              <a:defRPr sz="24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9pPr>
          </a:lstStyle>
          <a:p>
            <a:pPr>
              <a:spcBef>
                <a:spcPct val="0"/>
              </a:spcBef>
              <a:buFontTx/>
              <a:buNone/>
            </a:pPr>
            <a:fld id="{93E77CF9-D98C-4F45-809A-BB39D132D2A9}" type="slidenum">
              <a:rPr lang="en-US" altLang="en-US" sz="1200">
                <a:solidFill>
                  <a:srgbClr val="898989"/>
                </a:solidFill>
                <a:latin typeface="Calibri" panose="020F0502020204030204" pitchFamily="34" charset="0"/>
              </a:rPr>
              <a:pPr>
                <a:spcBef>
                  <a:spcPct val="0"/>
                </a:spcBef>
                <a:buFontTx/>
                <a:buNone/>
              </a:pPr>
              <a:t>13</a:t>
            </a:fld>
            <a:endParaRPr lang="en-US" altLang="en-US" sz="1200">
              <a:solidFill>
                <a:srgbClr val="898989"/>
              </a:solidFill>
              <a:latin typeface="Calibri" panose="020F0502020204030204" pitchFamily="34" charset="0"/>
            </a:endParaRPr>
          </a:p>
        </p:txBody>
      </p:sp>
      <p:sp>
        <p:nvSpPr>
          <p:cNvPr id="45060" name="Title 4">
            <a:extLst>
              <a:ext uri="{FF2B5EF4-FFF2-40B4-BE49-F238E27FC236}">
                <a16:creationId xmlns:a16="http://schemas.microsoft.com/office/drawing/2014/main" id="{27B63BD5-1893-47AB-84ED-C74CDBC1F7E3}"/>
              </a:ext>
            </a:extLst>
          </p:cNvPr>
          <p:cNvSpPr>
            <a:spLocks noGrp="1"/>
          </p:cNvSpPr>
          <p:nvPr>
            <p:ph type="title"/>
          </p:nvPr>
        </p:nvSpPr>
        <p:spPr/>
        <p:txBody>
          <a:bodyPr/>
          <a:lstStyle/>
          <a:p>
            <a:r>
              <a:rPr lang="en-US" altLang="en-US" sz="3200"/>
              <a:t>Importance of Informed Choice</a:t>
            </a:r>
            <a:br>
              <a:rPr lang="en-US" altLang="en-US" sz="3200"/>
            </a:br>
            <a:endParaRPr lang="en-US" altLang="en-US" sz="320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a:extLst>
              <a:ext uri="{FF2B5EF4-FFF2-40B4-BE49-F238E27FC236}">
                <a16:creationId xmlns:a16="http://schemas.microsoft.com/office/drawing/2014/main" id="{CFCE2C00-C911-459A-8633-49C1202077F5}"/>
              </a:ext>
            </a:extLst>
          </p:cNvPr>
          <p:cNvSpPr>
            <a:spLocks noGrp="1"/>
          </p:cNvSpPr>
          <p:nvPr>
            <p:ph type="title"/>
          </p:nvPr>
        </p:nvSpPr>
        <p:spPr>
          <a:xfrm>
            <a:off x="152400" y="228600"/>
            <a:ext cx="8686800" cy="1143000"/>
          </a:xfrm>
        </p:spPr>
        <p:txBody>
          <a:bodyPr/>
          <a:lstStyle/>
          <a:p>
            <a:r>
              <a:rPr lang="en-US" altLang="en-US" sz="3200"/>
              <a:t>Component 4: Continuity of Critical Supports and Services Description &amp; Timelines</a:t>
            </a:r>
          </a:p>
        </p:txBody>
      </p:sp>
      <p:sp>
        <p:nvSpPr>
          <p:cNvPr id="45059" name="Content Placeholder 2">
            <a:extLst>
              <a:ext uri="{FF2B5EF4-FFF2-40B4-BE49-F238E27FC236}">
                <a16:creationId xmlns:a16="http://schemas.microsoft.com/office/drawing/2014/main" id="{C1C0D61E-5FAF-4530-9E8F-565FB8290CC2}"/>
              </a:ext>
            </a:extLst>
          </p:cNvPr>
          <p:cNvSpPr>
            <a:spLocks noGrp="1"/>
          </p:cNvSpPr>
          <p:nvPr>
            <p:ph idx="1"/>
          </p:nvPr>
        </p:nvSpPr>
        <p:spPr/>
        <p:txBody>
          <a:bodyPr/>
          <a:lstStyle/>
          <a:p>
            <a:pPr marL="0" indent="0">
              <a:buFont typeface="Arial" panose="020B0604020202020204" pitchFamily="34" charset="0"/>
              <a:buNone/>
              <a:defRPr/>
            </a:pPr>
            <a:endParaRPr lang="en-US" altLang="en-US" dirty="0"/>
          </a:p>
          <a:p>
            <a:pPr>
              <a:defRPr/>
            </a:pPr>
            <a:r>
              <a:rPr lang="en-US" altLang="en-US" dirty="0"/>
              <a:t>Provide assurances to beneficiaries that there will be no disruption of services prior to implementing any change in provider.  </a:t>
            </a:r>
          </a:p>
          <a:p>
            <a:pPr>
              <a:defRPr/>
            </a:pPr>
            <a:r>
              <a:rPr lang="en-US" altLang="en-US" dirty="0"/>
              <a:t>Allow ample time prior to any change to afford the beneficiary the full benefits of person-centered planning and informed choice.</a:t>
            </a:r>
          </a:p>
          <a:p>
            <a:pPr>
              <a:defRPr/>
            </a:pPr>
            <a:r>
              <a:rPr lang="en-US" altLang="en-US" dirty="0"/>
              <a:t>Ensure process leads to individually acceptable options for housing, work or other day services, if necessary. </a:t>
            </a:r>
          </a:p>
        </p:txBody>
      </p:sp>
      <p:sp>
        <p:nvSpPr>
          <p:cNvPr id="47108" name="Slide Number Placeholder 3">
            <a:extLst>
              <a:ext uri="{FF2B5EF4-FFF2-40B4-BE49-F238E27FC236}">
                <a16:creationId xmlns:a16="http://schemas.microsoft.com/office/drawing/2014/main" id="{82F32A19-FFA7-4F5B-9B58-37AE43454C7C}"/>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2400">
                <a:solidFill>
                  <a:schemeClr val="tx2"/>
                </a:solidFill>
                <a:latin typeface="Times New Roman" panose="02020603050405020304" pitchFamily="18" charset="0"/>
                <a:ea typeface="MS PGothic" panose="020B0600070205080204" pitchFamily="34" charset="-128"/>
                <a:cs typeface="Times New Roman" panose="02020603050405020304" pitchFamily="18" charset="0"/>
              </a:defRPr>
            </a:lvl1pPr>
            <a:lvl2pPr marL="742950" indent="-285750">
              <a:spcBef>
                <a:spcPct val="20000"/>
              </a:spcBef>
              <a:buFont typeface="Arial" panose="020B0604020202020204" pitchFamily="34" charset="0"/>
              <a:buChar char="–"/>
              <a:defRPr sz="2400">
                <a:solidFill>
                  <a:schemeClr val="tx2"/>
                </a:solidFill>
                <a:latin typeface="Times New Roman" panose="02020603050405020304" pitchFamily="18" charset="0"/>
                <a:ea typeface="MS PGothic" panose="020B0600070205080204" pitchFamily="34" charset="-128"/>
                <a:cs typeface="Times New Roman" panose="02020603050405020304" pitchFamily="18" charset="0"/>
              </a:defRPr>
            </a:lvl2pPr>
            <a:lvl3pPr marL="1143000" indent="-228600">
              <a:spcBef>
                <a:spcPct val="20000"/>
              </a:spcBef>
              <a:buFont typeface="Arial" panose="020B0604020202020204" pitchFamily="34" charset="0"/>
              <a:buChar char="•"/>
              <a:defRPr sz="2400">
                <a:solidFill>
                  <a:schemeClr val="tx2"/>
                </a:solidFill>
                <a:latin typeface="Times New Roman" panose="02020603050405020304" pitchFamily="18" charset="0"/>
                <a:ea typeface="MS PGothic" panose="020B0600070205080204" pitchFamily="34" charset="-128"/>
                <a:cs typeface="Times New Roman" panose="02020603050405020304" pitchFamily="18" charset="0"/>
              </a:defRPr>
            </a:lvl3pPr>
            <a:lvl4pPr marL="1600200" indent="-228600">
              <a:spcBef>
                <a:spcPct val="20000"/>
              </a:spcBef>
              <a:buFont typeface="Arial" panose="020B0604020202020204" pitchFamily="34" charset="0"/>
              <a:buChar char="–"/>
              <a:defRPr sz="2400">
                <a:solidFill>
                  <a:schemeClr val="tx2"/>
                </a:solidFill>
                <a:latin typeface="Times New Roman" panose="02020603050405020304" pitchFamily="18" charset="0"/>
                <a:ea typeface="MS PGothic" panose="020B0600070205080204" pitchFamily="34" charset="-128"/>
                <a:cs typeface="Times New Roman" panose="02020603050405020304" pitchFamily="18" charset="0"/>
              </a:defRPr>
            </a:lvl4pPr>
            <a:lvl5pPr marL="2057400" indent="-228600">
              <a:spcBef>
                <a:spcPct val="20000"/>
              </a:spcBef>
              <a:buFont typeface="Arial" panose="020B0604020202020204" pitchFamily="34" charset="0"/>
              <a:buChar char="»"/>
              <a:defRPr sz="24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5pPr>
            <a:lvl6pPr marL="2514600" indent="-228600" eaLnBrk="0" fontAlgn="base" hangingPunct="0">
              <a:spcBef>
                <a:spcPct val="20000"/>
              </a:spcBef>
              <a:spcAft>
                <a:spcPct val="0"/>
              </a:spcAft>
              <a:buFont typeface="Arial" panose="020B0604020202020204" pitchFamily="34" charset="0"/>
              <a:buChar char="»"/>
              <a:defRPr sz="24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6pPr>
            <a:lvl7pPr marL="2971800" indent="-228600" eaLnBrk="0" fontAlgn="base" hangingPunct="0">
              <a:spcBef>
                <a:spcPct val="20000"/>
              </a:spcBef>
              <a:spcAft>
                <a:spcPct val="0"/>
              </a:spcAft>
              <a:buFont typeface="Arial" panose="020B0604020202020204" pitchFamily="34" charset="0"/>
              <a:buChar char="»"/>
              <a:defRPr sz="24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7pPr>
            <a:lvl8pPr marL="3429000" indent="-228600" eaLnBrk="0" fontAlgn="base" hangingPunct="0">
              <a:spcBef>
                <a:spcPct val="20000"/>
              </a:spcBef>
              <a:spcAft>
                <a:spcPct val="0"/>
              </a:spcAft>
              <a:buFont typeface="Arial" panose="020B0604020202020204" pitchFamily="34" charset="0"/>
              <a:buChar char="»"/>
              <a:defRPr sz="24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8pPr>
            <a:lvl9pPr marL="3886200" indent="-228600" eaLnBrk="0" fontAlgn="base" hangingPunct="0">
              <a:spcBef>
                <a:spcPct val="20000"/>
              </a:spcBef>
              <a:spcAft>
                <a:spcPct val="0"/>
              </a:spcAft>
              <a:buFont typeface="Arial" panose="020B0604020202020204" pitchFamily="34" charset="0"/>
              <a:buChar char="»"/>
              <a:defRPr sz="24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9pPr>
          </a:lstStyle>
          <a:p>
            <a:pPr>
              <a:spcBef>
                <a:spcPct val="0"/>
              </a:spcBef>
              <a:buFontTx/>
              <a:buNone/>
            </a:pPr>
            <a:fld id="{28D316C8-587A-44ED-99D9-794DCC6F0D0D}" type="slidenum">
              <a:rPr lang="en-US" altLang="en-US" sz="1200">
                <a:solidFill>
                  <a:srgbClr val="898989"/>
                </a:solidFill>
                <a:latin typeface="Calibri" panose="020F0502020204030204" pitchFamily="34" charset="0"/>
              </a:rPr>
              <a:pPr>
                <a:spcBef>
                  <a:spcPct val="0"/>
                </a:spcBef>
                <a:buFontTx/>
                <a:buNone/>
              </a:pPr>
              <a:t>14</a:t>
            </a:fld>
            <a:endParaRPr lang="en-US" altLang="en-US" sz="1200">
              <a:solidFill>
                <a:srgbClr val="898989"/>
              </a:solidFill>
              <a:latin typeface="Calibri" panose="020F0502020204030204" pitchFamily="34"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1">
            <a:extLst>
              <a:ext uri="{FF2B5EF4-FFF2-40B4-BE49-F238E27FC236}">
                <a16:creationId xmlns:a16="http://schemas.microsoft.com/office/drawing/2014/main" id="{535E9472-C62A-44EA-82F4-BC91AD5D07E9}"/>
              </a:ext>
            </a:extLst>
          </p:cNvPr>
          <p:cNvSpPr>
            <a:spLocks noGrp="1"/>
          </p:cNvSpPr>
          <p:nvPr>
            <p:ph type="title"/>
          </p:nvPr>
        </p:nvSpPr>
        <p:spPr/>
        <p:txBody>
          <a:bodyPr/>
          <a:lstStyle/>
          <a:p>
            <a:r>
              <a:rPr lang="en-US" altLang="en-US" sz="3200"/>
              <a:t>Continuity of Supports and Services: </a:t>
            </a:r>
            <a:br>
              <a:rPr lang="en-US" altLang="en-US" sz="3200"/>
            </a:br>
            <a:r>
              <a:rPr lang="en-US" altLang="en-US" sz="3200"/>
              <a:t>State Role</a:t>
            </a:r>
          </a:p>
        </p:txBody>
      </p:sp>
      <p:sp>
        <p:nvSpPr>
          <p:cNvPr id="3" name="Content Placeholder 2">
            <a:extLst>
              <a:ext uri="{FF2B5EF4-FFF2-40B4-BE49-F238E27FC236}">
                <a16:creationId xmlns:a16="http://schemas.microsoft.com/office/drawing/2014/main" id="{6A530DB6-2D65-4174-AB91-9BE8BFE8D31A}"/>
              </a:ext>
            </a:extLst>
          </p:cNvPr>
          <p:cNvSpPr>
            <a:spLocks noGrp="1"/>
          </p:cNvSpPr>
          <p:nvPr>
            <p:ph idx="1"/>
          </p:nvPr>
        </p:nvSpPr>
        <p:spPr/>
        <p:txBody>
          <a:bodyPr/>
          <a:lstStyle/>
          <a:p>
            <a:pPr>
              <a:defRPr/>
            </a:pPr>
            <a:r>
              <a:rPr lang="en-US" dirty="0"/>
              <a:t>Ensure that all services are in place prior to implementing any changes in provider.</a:t>
            </a:r>
          </a:p>
          <a:p>
            <a:pPr>
              <a:defRPr/>
            </a:pPr>
            <a:r>
              <a:rPr lang="en-US" dirty="0"/>
              <a:t>Build sufficient time into the transition plan to ensure safety, continuity of services, and development or modifications to existing settings.</a:t>
            </a:r>
          </a:p>
          <a:p>
            <a:pPr>
              <a:defRPr/>
            </a:pPr>
            <a:r>
              <a:rPr lang="en-US" dirty="0"/>
              <a:t>Plan for an on-site review of the individual’s new setting prior to relocation within timelines and inclusive of all who should participate.</a:t>
            </a:r>
          </a:p>
          <a:p>
            <a:pPr>
              <a:defRPr/>
            </a:pPr>
            <a:r>
              <a:rPr lang="en-US" altLang="en-US" dirty="0"/>
              <a:t>Establish state monitoring requirements if provider is responsible for transition.</a:t>
            </a:r>
          </a:p>
          <a:p>
            <a:pPr marL="0" indent="0">
              <a:buFont typeface="Arial" panose="020B0604020202020204" pitchFamily="34" charset="0"/>
              <a:buNone/>
              <a:defRPr/>
            </a:pPr>
            <a:endParaRPr lang="en-US" dirty="0"/>
          </a:p>
          <a:p>
            <a:pPr>
              <a:defRPr/>
            </a:pPr>
            <a:endParaRPr lang="en-US" b="1" dirty="0"/>
          </a:p>
          <a:p>
            <a:pPr marL="0" indent="0">
              <a:buFont typeface="Arial" panose="020B0604020202020204" pitchFamily="34" charset="0"/>
              <a:buNone/>
              <a:defRPr/>
            </a:pPr>
            <a:endParaRPr lang="en-US" dirty="0"/>
          </a:p>
        </p:txBody>
      </p:sp>
      <p:sp>
        <p:nvSpPr>
          <p:cNvPr id="49156" name="Slide Number Placeholder 3">
            <a:extLst>
              <a:ext uri="{FF2B5EF4-FFF2-40B4-BE49-F238E27FC236}">
                <a16:creationId xmlns:a16="http://schemas.microsoft.com/office/drawing/2014/main" id="{B8A86E63-B511-4A5F-BB46-2716FE68AF66}"/>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2400">
                <a:solidFill>
                  <a:schemeClr val="tx2"/>
                </a:solidFill>
                <a:latin typeface="Times New Roman" panose="02020603050405020304" pitchFamily="18" charset="0"/>
                <a:ea typeface="MS PGothic" panose="020B0600070205080204" pitchFamily="34" charset="-128"/>
                <a:cs typeface="Times New Roman" panose="02020603050405020304" pitchFamily="18" charset="0"/>
              </a:defRPr>
            </a:lvl1pPr>
            <a:lvl2pPr marL="742950" indent="-285750">
              <a:spcBef>
                <a:spcPct val="20000"/>
              </a:spcBef>
              <a:buFont typeface="Arial" panose="020B0604020202020204" pitchFamily="34" charset="0"/>
              <a:buChar char="–"/>
              <a:defRPr sz="2400">
                <a:solidFill>
                  <a:schemeClr val="tx2"/>
                </a:solidFill>
                <a:latin typeface="Times New Roman" panose="02020603050405020304" pitchFamily="18" charset="0"/>
                <a:ea typeface="MS PGothic" panose="020B0600070205080204" pitchFamily="34" charset="-128"/>
                <a:cs typeface="Times New Roman" panose="02020603050405020304" pitchFamily="18" charset="0"/>
              </a:defRPr>
            </a:lvl2pPr>
            <a:lvl3pPr marL="1143000" indent="-228600">
              <a:spcBef>
                <a:spcPct val="20000"/>
              </a:spcBef>
              <a:buFont typeface="Arial" panose="020B0604020202020204" pitchFamily="34" charset="0"/>
              <a:buChar char="•"/>
              <a:defRPr sz="2400">
                <a:solidFill>
                  <a:schemeClr val="tx2"/>
                </a:solidFill>
                <a:latin typeface="Times New Roman" panose="02020603050405020304" pitchFamily="18" charset="0"/>
                <a:ea typeface="MS PGothic" panose="020B0600070205080204" pitchFamily="34" charset="-128"/>
                <a:cs typeface="Times New Roman" panose="02020603050405020304" pitchFamily="18" charset="0"/>
              </a:defRPr>
            </a:lvl3pPr>
            <a:lvl4pPr marL="1600200" indent="-228600">
              <a:spcBef>
                <a:spcPct val="20000"/>
              </a:spcBef>
              <a:buFont typeface="Arial" panose="020B0604020202020204" pitchFamily="34" charset="0"/>
              <a:buChar char="–"/>
              <a:defRPr sz="2400">
                <a:solidFill>
                  <a:schemeClr val="tx2"/>
                </a:solidFill>
                <a:latin typeface="Times New Roman" panose="02020603050405020304" pitchFamily="18" charset="0"/>
                <a:ea typeface="MS PGothic" panose="020B0600070205080204" pitchFamily="34" charset="-128"/>
                <a:cs typeface="Times New Roman" panose="02020603050405020304" pitchFamily="18" charset="0"/>
              </a:defRPr>
            </a:lvl4pPr>
            <a:lvl5pPr marL="2057400" indent="-228600">
              <a:spcBef>
                <a:spcPct val="20000"/>
              </a:spcBef>
              <a:buFont typeface="Arial" panose="020B0604020202020204" pitchFamily="34" charset="0"/>
              <a:buChar char="»"/>
              <a:defRPr sz="24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5pPr>
            <a:lvl6pPr marL="2514600" indent="-228600" eaLnBrk="0" fontAlgn="base" hangingPunct="0">
              <a:spcBef>
                <a:spcPct val="20000"/>
              </a:spcBef>
              <a:spcAft>
                <a:spcPct val="0"/>
              </a:spcAft>
              <a:buFont typeface="Arial" panose="020B0604020202020204" pitchFamily="34" charset="0"/>
              <a:buChar char="»"/>
              <a:defRPr sz="24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6pPr>
            <a:lvl7pPr marL="2971800" indent="-228600" eaLnBrk="0" fontAlgn="base" hangingPunct="0">
              <a:spcBef>
                <a:spcPct val="20000"/>
              </a:spcBef>
              <a:spcAft>
                <a:spcPct val="0"/>
              </a:spcAft>
              <a:buFont typeface="Arial" panose="020B0604020202020204" pitchFamily="34" charset="0"/>
              <a:buChar char="»"/>
              <a:defRPr sz="24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7pPr>
            <a:lvl8pPr marL="3429000" indent="-228600" eaLnBrk="0" fontAlgn="base" hangingPunct="0">
              <a:spcBef>
                <a:spcPct val="20000"/>
              </a:spcBef>
              <a:spcAft>
                <a:spcPct val="0"/>
              </a:spcAft>
              <a:buFont typeface="Arial" panose="020B0604020202020204" pitchFamily="34" charset="0"/>
              <a:buChar char="»"/>
              <a:defRPr sz="24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8pPr>
            <a:lvl9pPr marL="3886200" indent="-228600" eaLnBrk="0" fontAlgn="base" hangingPunct="0">
              <a:spcBef>
                <a:spcPct val="20000"/>
              </a:spcBef>
              <a:spcAft>
                <a:spcPct val="0"/>
              </a:spcAft>
              <a:buFont typeface="Arial" panose="020B0604020202020204" pitchFamily="34" charset="0"/>
              <a:buChar char="»"/>
              <a:defRPr sz="24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9pPr>
          </a:lstStyle>
          <a:p>
            <a:pPr>
              <a:spcBef>
                <a:spcPct val="0"/>
              </a:spcBef>
              <a:buFontTx/>
              <a:buNone/>
            </a:pPr>
            <a:fld id="{9A5AB4B4-8591-4837-8F86-1D41434A2F31}" type="slidenum">
              <a:rPr lang="en-US" altLang="en-US" sz="1200">
                <a:solidFill>
                  <a:srgbClr val="898989"/>
                </a:solidFill>
                <a:latin typeface="Calibri" panose="020F0502020204030204" pitchFamily="34" charset="0"/>
              </a:rPr>
              <a:pPr>
                <a:spcBef>
                  <a:spcPct val="0"/>
                </a:spcBef>
                <a:buFontTx/>
                <a:buNone/>
              </a:pPr>
              <a:t>15</a:t>
            </a:fld>
            <a:endParaRPr lang="en-US" altLang="en-US" sz="1200">
              <a:solidFill>
                <a:srgbClr val="898989"/>
              </a:solidFill>
              <a:latin typeface="Calibri" panose="020F0502020204030204" pitchFamily="34"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itle 1">
            <a:extLst>
              <a:ext uri="{FF2B5EF4-FFF2-40B4-BE49-F238E27FC236}">
                <a16:creationId xmlns:a16="http://schemas.microsoft.com/office/drawing/2014/main" id="{2A3D0B54-0A6B-4AC5-B9E0-0287B919EAF8}"/>
              </a:ext>
            </a:extLst>
          </p:cNvPr>
          <p:cNvSpPr>
            <a:spLocks noGrp="1"/>
          </p:cNvSpPr>
          <p:nvPr>
            <p:ph type="title"/>
          </p:nvPr>
        </p:nvSpPr>
        <p:spPr/>
        <p:txBody>
          <a:bodyPr/>
          <a:lstStyle/>
          <a:p>
            <a:r>
              <a:rPr lang="en-US" altLang="en-US" sz="3200"/>
              <a:t>Continuity of Supports and Services:</a:t>
            </a:r>
            <a:br>
              <a:rPr lang="en-US" altLang="en-US" sz="3200"/>
            </a:br>
            <a:r>
              <a:rPr lang="en-US" altLang="en-US" sz="3200"/>
              <a:t>Provider Role</a:t>
            </a:r>
          </a:p>
        </p:txBody>
      </p:sp>
      <p:sp>
        <p:nvSpPr>
          <p:cNvPr id="32771" name="Content Placeholder 2">
            <a:extLst>
              <a:ext uri="{FF2B5EF4-FFF2-40B4-BE49-F238E27FC236}">
                <a16:creationId xmlns:a16="http://schemas.microsoft.com/office/drawing/2014/main" id="{970ED77D-1659-469E-8181-8033DC7B5875}"/>
              </a:ext>
            </a:extLst>
          </p:cNvPr>
          <p:cNvSpPr>
            <a:spLocks noGrp="1"/>
          </p:cNvSpPr>
          <p:nvPr>
            <p:ph idx="1"/>
          </p:nvPr>
        </p:nvSpPr>
        <p:spPr/>
        <p:txBody>
          <a:bodyPr/>
          <a:lstStyle/>
          <a:p>
            <a:pPr>
              <a:defRPr/>
            </a:pPr>
            <a:r>
              <a:rPr lang="en-US" altLang="en-US" dirty="0"/>
              <a:t>Participate with other agencies in activities related to an individual’s transition.</a:t>
            </a:r>
          </a:p>
          <a:p>
            <a:pPr>
              <a:defRPr/>
            </a:pPr>
            <a:r>
              <a:rPr lang="en-US" altLang="en-US" dirty="0"/>
              <a:t>Participate in planning meetings, ongoing provision of information.</a:t>
            </a:r>
          </a:p>
          <a:p>
            <a:pPr>
              <a:defRPr/>
            </a:pPr>
            <a:r>
              <a:rPr lang="en-US" altLang="en-US" dirty="0"/>
              <a:t>Remain responsible for service delivery during the transition period.</a:t>
            </a:r>
          </a:p>
          <a:p>
            <a:pPr>
              <a:defRPr/>
            </a:pPr>
            <a:r>
              <a:rPr lang="en-US" altLang="en-US" dirty="0"/>
              <a:t>Cooperate with transition assistance with beneficiaries.</a:t>
            </a:r>
          </a:p>
          <a:p>
            <a:pPr marL="0" indent="0">
              <a:buFont typeface="Arial" panose="020B0604020202020204" pitchFamily="34" charset="0"/>
              <a:buNone/>
              <a:defRPr/>
            </a:pPr>
            <a:endParaRPr lang="en-US" altLang="en-US" dirty="0"/>
          </a:p>
          <a:p>
            <a:pPr>
              <a:buFont typeface="Wingdings" panose="05000000000000000000" pitchFamily="2" charset="2"/>
              <a:buChar char="ü"/>
              <a:defRPr/>
            </a:pPr>
            <a:endParaRPr lang="en-US" altLang="en-US" dirty="0"/>
          </a:p>
        </p:txBody>
      </p:sp>
      <p:sp>
        <p:nvSpPr>
          <p:cNvPr id="51204" name="Slide Number Placeholder 3">
            <a:extLst>
              <a:ext uri="{FF2B5EF4-FFF2-40B4-BE49-F238E27FC236}">
                <a16:creationId xmlns:a16="http://schemas.microsoft.com/office/drawing/2014/main" id="{60CD425B-EA42-4925-A6FF-7FB8117BBAC9}"/>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2400">
                <a:solidFill>
                  <a:schemeClr val="tx2"/>
                </a:solidFill>
                <a:latin typeface="Times New Roman" panose="02020603050405020304" pitchFamily="18" charset="0"/>
                <a:ea typeface="MS PGothic" panose="020B0600070205080204" pitchFamily="34" charset="-128"/>
                <a:cs typeface="Times New Roman" panose="02020603050405020304" pitchFamily="18" charset="0"/>
              </a:defRPr>
            </a:lvl1pPr>
            <a:lvl2pPr marL="742950" indent="-285750">
              <a:spcBef>
                <a:spcPct val="20000"/>
              </a:spcBef>
              <a:buFont typeface="Arial" panose="020B0604020202020204" pitchFamily="34" charset="0"/>
              <a:buChar char="–"/>
              <a:defRPr sz="2400">
                <a:solidFill>
                  <a:schemeClr val="tx2"/>
                </a:solidFill>
                <a:latin typeface="Times New Roman" panose="02020603050405020304" pitchFamily="18" charset="0"/>
                <a:ea typeface="MS PGothic" panose="020B0600070205080204" pitchFamily="34" charset="-128"/>
                <a:cs typeface="Times New Roman" panose="02020603050405020304" pitchFamily="18" charset="0"/>
              </a:defRPr>
            </a:lvl2pPr>
            <a:lvl3pPr marL="1143000" indent="-228600">
              <a:spcBef>
                <a:spcPct val="20000"/>
              </a:spcBef>
              <a:buFont typeface="Arial" panose="020B0604020202020204" pitchFamily="34" charset="0"/>
              <a:buChar char="•"/>
              <a:defRPr sz="2400">
                <a:solidFill>
                  <a:schemeClr val="tx2"/>
                </a:solidFill>
                <a:latin typeface="Times New Roman" panose="02020603050405020304" pitchFamily="18" charset="0"/>
                <a:ea typeface="MS PGothic" panose="020B0600070205080204" pitchFamily="34" charset="-128"/>
                <a:cs typeface="Times New Roman" panose="02020603050405020304" pitchFamily="18" charset="0"/>
              </a:defRPr>
            </a:lvl3pPr>
            <a:lvl4pPr marL="1600200" indent="-228600">
              <a:spcBef>
                <a:spcPct val="20000"/>
              </a:spcBef>
              <a:buFont typeface="Arial" panose="020B0604020202020204" pitchFamily="34" charset="0"/>
              <a:buChar char="–"/>
              <a:defRPr sz="2400">
                <a:solidFill>
                  <a:schemeClr val="tx2"/>
                </a:solidFill>
                <a:latin typeface="Times New Roman" panose="02020603050405020304" pitchFamily="18" charset="0"/>
                <a:ea typeface="MS PGothic" panose="020B0600070205080204" pitchFamily="34" charset="-128"/>
                <a:cs typeface="Times New Roman" panose="02020603050405020304" pitchFamily="18" charset="0"/>
              </a:defRPr>
            </a:lvl4pPr>
            <a:lvl5pPr marL="2057400" indent="-228600">
              <a:spcBef>
                <a:spcPct val="20000"/>
              </a:spcBef>
              <a:buFont typeface="Arial" panose="020B0604020202020204" pitchFamily="34" charset="0"/>
              <a:buChar char="»"/>
              <a:defRPr sz="24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5pPr>
            <a:lvl6pPr marL="2514600" indent="-228600" eaLnBrk="0" fontAlgn="base" hangingPunct="0">
              <a:spcBef>
                <a:spcPct val="20000"/>
              </a:spcBef>
              <a:spcAft>
                <a:spcPct val="0"/>
              </a:spcAft>
              <a:buFont typeface="Arial" panose="020B0604020202020204" pitchFamily="34" charset="0"/>
              <a:buChar char="»"/>
              <a:defRPr sz="24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6pPr>
            <a:lvl7pPr marL="2971800" indent="-228600" eaLnBrk="0" fontAlgn="base" hangingPunct="0">
              <a:spcBef>
                <a:spcPct val="20000"/>
              </a:spcBef>
              <a:spcAft>
                <a:spcPct val="0"/>
              </a:spcAft>
              <a:buFont typeface="Arial" panose="020B0604020202020204" pitchFamily="34" charset="0"/>
              <a:buChar char="»"/>
              <a:defRPr sz="24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7pPr>
            <a:lvl8pPr marL="3429000" indent="-228600" eaLnBrk="0" fontAlgn="base" hangingPunct="0">
              <a:spcBef>
                <a:spcPct val="20000"/>
              </a:spcBef>
              <a:spcAft>
                <a:spcPct val="0"/>
              </a:spcAft>
              <a:buFont typeface="Arial" panose="020B0604020202020204" pitchFamily="34" charset="0"/>
              <a:buChar char="»"/>
              <a:defRPr sz="24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8pPr>
            <a:lvl9pPr marL="3886200" indent="-228600" eaLnBrk="0" fontAlgn="base" hangingPunct="0">
              <a:spcBef>
                <a:spcPct val="20000"/>
              </a:spcBef>
              <a:spcAft>
                <a:spcPct val="0"/>
              </a:spcAft>
              <a:buFont typeface="Arial" panose="020B0604020202020204" pitchFamily="34" charset="0"/>
              <a:buChar char="»"/>
              <a:defRPr sz="24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9pPr>
          </a:lstStyle>
          <a:p>
            <a:pPr>
              <a:spcBef>
                <a:spcPct val="0"/>
              </a:spcBef>
              <a:buFontTx/>
              <a:buNone/>
            </a:pPr>
            <a:fld id="{AA8E5AFF-B427-47E8-95E2-614BBC043881}" type="slidenum">
              <a:rPr lang="en-US" altLang="en-US" sz="1200">
                <a:solidFill>
                  <a:srgbClr val="898989"/>
                </a:solidFill>
                <a:latin typeface="Calibri" panose="020F0502020204030204" pitchFamily="34" charset="0"/>
              </a:rPr>
              <a:pPr>
                <a:spcBef>
                  <a:spcPct val="0"/>
                </a:spcBef>
                <a:buFontTx/>
                <a:buNone/>
              </a:pPr>
              <a:t>16</a:t>
            </a:fld>
            <a:endParaRPr lang="en-US" altLang="en-US" sz="1200">
              <a:solidFill>
                <a:srgbClr val="898989"/>
              </a:solidFill>
              <a:latin typeface="Calibri" panose="020F0502020204030204" pitchFamily="34"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itle 1">
            <a:extLst>
              <a:ext uri="{FF2B5EF4-FFF2-40B4-BE49-F238E27FC236}">
                <a16:creationId xmlns:a16="http://schemas.microsoft.com/office/drawing/2014/main" id="{E15D2604-142F-4E65-B4F4-43B1A7FBC744}"/>
              </a:ext>
            </a:extLst>
          </p:cNvPr>
          <p:cNvSpPr>
            <a:spLocks noGrp="1"/>
          </p:cNvSpPr>
          <p:nvPr>
            <p:ph type="title"/>
          </p:nvPr>
        </p:nvSpPr>
        <p:spPr/>
        <p:txBody>
          <a:bodyPr/>
          <a:lstStyle/>
          <a:p>
            <a:r>
              <a:rPr lang="en-US" altLang="en-US" sz="3200"/>
              <a:t>Continuity of Supports and Services:</a:t>
            </a:r>
            <a:br>
              <a:rPr lang="en-US" altLang="en-US" sz="3200"/>
            </a:br>
            <a:r>
              <a:rPr lang="en-US" altLang="en-US" sz="3200"/>
              <a:t>Ensuring Successful Placements</a:t>
            </a:r>
          </a:p>
        </p:txBody>
      </p:sp>
      <p:sp>
        <p:nvSpPr>
          <p:cNvPr id="3" name="Content Placeholder 2">
            <a:extLst>
              <a:ext uri="{FF2B5EF4-FFF2-40B4-BE49-F238E27FC236}">
                <a16:creationId xmlns:a16="http://schemas.microsoft.com/office/drawing/2014/main" id="{E99D1215-5B49-431A-AB07-3E40A42882ED}"/>
              </a:ext>
            </a:extLst>
          </p:cNvPr>
          <p:cNvSpPr>
            <a:spLocks noGrp="1"/>
          </p:cNvSpPr>
          <p:nvPr>
            <p:ph idx="1"/>
          </p:nvPr>
        </p:nvSpPr>
        <p:spPr/>
        <p:txBody>
          <a:bodyPr/>
          <a:lstStyle/>
          <a:p>
            <a:pPr>
              <a:defRPr/>
            </a:pPr>
            <a:r>
              <a:rPr lang="en-US" dirty="0"/>
              <a:t>First 3 monthly contacts post transition are face-to-face.</a:t>
            </a:r>
          </a:p>
          <a:p>
            <a:pPr>
              <a:defRPr/>
            </a:pPr>
            <a:r>
              <a:rPr lang="en-US" dirty="0"/>
              <a:t>Touch base with individuals at 30, 90 day intervals in addition to regularly scheduled visits.</a:t>
            </a:r>
          </a:p>
          <a:p>
            <a:pPr>
              <a:defRPr/>
            </a:pPr>
            <a:r>
              <a:rPr lang="en-US" dirty="0"/>
              <a:t>Visit within the first three business days; check other service providers to ensure no collateral transition issues; impose sanctions on providers who don’t comply.</a:t>
            </a:r>
          </a:p>
          <a:p>
            <a:pPr marL="0" indent="0">
              <a:buFont typeface="Arial" panose="020B0604020202020204" pitchFamily="34" charset="0"/>
              <a:buNone/>
              <a:defRPr/>
            </a:pPr>
            <a:endParaRPr lang="en-US" u="sng" dirty="0"/>
          </a:p>
        </p:txBody>
      </p:sp>
      <p:sp>
        <p:nvSpPr>
          <p:cNvPr id="53252" name="Slide Number Placeholder 3">
            <a:extLst>
              <a:ext uri="{FF2B5EF4-FFF2-40B4-BE49-F238E27FC236}">
                <a16:creationId xmlns:a16="http://schemas.microsoft.com/office/drawing/2014/main" id="{05E23A7F-BF51-4FE2-8D6F-55601B042CD5}"/>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2400">
                <a:solidFill>
                  <a:schemeClr val="tx2"/>
                </a:solidFill>
                <a:latin typeface="Times New Roman" panose="02020603050405020304" pitchFamily="18" charset="0"/>
                <a:ea typeface="MS PGothic" panose="020B0600070205080204" pitchFamily="34" charset="-128"/>
                <a:cs typeface="Times New Roman" panose="02020603050405020304" pitchFamily="18" charset="0"/>
              </a:defRPr>
            </a:lvl1pPr>
            <a:lvl2pPr marL="742950" indent="-285750">
              <a:spcBef>
                <a:spcPct val="20000"/>
              </a:spcBef>
              <a:buFont typeface="Arial" panose="020B0604020202020204" pitchFamily="34" charset="0"/>
              <a:buChar char="–"/>
              <a:defRPr sz="2400">
                <a:solidFill>
                  <a:schemeClr val="tx2"/>
                </a:solidFill>
                <a:latin typeface="Times New Roman" panose="02020603050405020304" pitchFamily="18" charset="0"/>
                <a:ea typeface="MS PGothic" panose="020B0600070205080204" pitchFamily="34" charset="-128"/>
                <a:cs typeface="Times New Roman" panose="02020603050405020304" pitchFamily="18" charset="0"/>
              </a:defRPr>
            </a:lvl2pPr>
            <a:lvl3pPr marL="1143000" indent="-228600">
              <a:spcBef>
                <a:spcPct val="20000"/>
              </a:spcBef>
              <a:buFont typeface="Arial" panose="020B0604020202020204" pitchFamily="34" charset="0"/>
              <a:buChar char="•"/>
              <a:defRPr sz="2400">
                <a:solidFill>
                  <a:schemeClr val="tx2"/>
                </a:solidFill>
                <a:latin typeface="Times New Roman" panose="02020603050405020304" pitchFamily="18" charset="0"/>
                <a:ea typeface="MS PGothic" panose="020B0600070205080204" pitchFamily="34" charset="-128"/>
                <a:cs typeface="Times New Roman" panose="02020603050405020304" pitchFamily="18" charset="0"/>
              </a:defRPr>
            </a:lvl3pPr>
            <a:lvl4pPr marL="1600200" indent="-228600">
              <a:spcBef>
                <a:spcPct val="20000"/>
              </a:spcBef>
              <a:buFont typeface="Arial" panose="020B0604020202020204" pitchFamily="34" charset="0"/>
              <a:buChar char="–"/>
              <a:defRPr sz="2400">
                <a:solidFill>
                  <a:schemeClr val="tx2"/>
                </a:solidFill>
                <a:latin typeface="Times New Roman" panose="02020603050405020304" pitchFamily="18" charset="0"/>
                <a:ea typeface="MS PGothic" panose="020B0600070205080204" pitchFamily="34" charset="-128"/>
                <a:cs typeface="Times New Roman" panose="02020603050405020304" pitchFamily="18" charset="0"/>
              </a:defRPr>
            </a:lvl4pPr>
            <a:lvl5pPr marL="2057400" indent="-228600">
              <a:spcBef>
                <a:spcPct val="20000"/>
              </a:spcBef>
              <a:buFont typeface="Arial" panose="020B0604020202020204" pitchFamily="34" charset="0"/>
              <a:buChar char="»"/>
              <a:defRPr sz="24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5pPr>
            <a:lvl6pPr marL="2514600" indent="-228600" eaLnBrk="0" fontAlgn="base" hangingPunct="0">
              <a:spcBef>
                <a:spcPct val="20000"/>
              </a:spcBef>
              <a:spcAft>
                <a:spcPct val="0"/>
              </a:spcAft>
              <a:buFont typeface="Arial" panose="020B0604020202020204" pitchFamily="34" charset="0"/>
              <a:buChar char="»"/>
              <a:defRPr sz="24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6pPr>
            <a:lvl7pPr marL="2971800" indent="-228600" eaLnBrk="0" fontAlgn="base" hangingPunct="0">
              <a:spcBef>
                <a:spcPct val="20000"/>
              </a:spcBef>
              <a:spcAft>
                <a:spcPct val="0"/>
              </a:spcAft>
              <a:buFont typeface="Arial" panose="020B0604020202020204" pitchFamily="34" charset="0"/>
              <a:buChar char="»"/>
              <a:defRPr sz="24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7pPr>
            <a:lvl8pPr marL="3429000" indent="-228600" eaLnBrk="0" fontAlgn="base" hangingPunct="0">
              <a:spcBef>
                <a:spcPct val="20000"/>
              </a:spcBef>
              <a:spcAft>
                <a:spcPct val="0"/>
              </a:spcAft>
              <a:buFont typeface="Arial" panose="020B0604020202020204" pitchFamily="34" charset="0"/>
              <a:buChar char="»"/>
              <a:defRPr sz="24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8pPr>
            <a:lvl9pPr marL="3886200" indent="-228600" eaLnBrk="0" fontAlgn="base" hangingPunct="0">
              <a:spcBef>
                <a:spcPct val="20000"/>
              </a:spcBef>
              <a:spcAft>
                <a:spcPct val="0"/>
              </a:spcAft>
              <a:buFont typeface="Arial" panose="020B0604020202020204" pitchFamily="34" charset="0"/>
              <a:buChar char="»"/>
              <a:defRPr sz="24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9pPr>
          </a:lstStyle>
          <a:p>
            <a:pPr>
              <a:spcBef>
                <a:spcPct val="0"/>
              </a:spcBef>
              <a:buFontTx/>
              <a:buNone/>
            </a:pPr>
            <a:fld id="{E071D06C-E62B-4172-9163-D49D4792FF42}" type="slidenum">
              <a:rPr lang="en-US" altLang="en-US" sz="1200">
                <a:solidFill>
                  <a:srgbClr val="898989"/>
                </a:solidFill>
                <a:latin typeface="Calibri" panose="020F0502020204030204" pitchFamily="34" charset="0"/>
              </a:rPr>
              <a:pPr>
                <a:spcBef>
                  <a:spcPct val="0"/>
                </a:spcBef>
                <a:buFontTx/>
                <a:buNone/>
              </a:pPr>
              <a:t>17</a:t>
            </a:fld>
            <a:endParaRPr lang="en-US" altLang="en-US" sz="1200">
              <a:solidFill>
                <a:srgbClr val="898989"/>
              </a:solidFill>
              <a:latin typeface="Calibri" panose="020F0502020204030204" pitchFamily="34"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Title 1">
            <a:extLst>
              <a:ext uri="{FF2B5EF4-FFF2-40B4-BE49-F238E27FC236}">
                <a16:creationId xmlns:a16="http://schemas.microsoft.com/office/drawing/2014/main" id="{7F328D2E-E1C2-4930-86D2-9DA99F3A7FB0}"/>
              </a:ext>
            </a:extLst>
          </p:cNvPr>
          <p:cNvSpPr>
            <a:spLocks noGrp="1"/>
          </p:cNvSpPr>
          <p:nvPr>
            <p:ph type="title"/>
          </p:nvPr>
        </p:nvSpPr>
        <p:spPr/>
        <p:txBody>
          <a:bodyPr/>
          <a:lstStyle/>
          <a:p>
            <a:r>
              <a:rPr lang="en-US" altLang="en-US" sz="3200"/>
              <a:t>Component 5:</a:t>
            </a:r>
            <a:r>
              <a:rPr lang="en-US" altLang="en-US" sz="3200">
                <a:solidFill>
                  <a:srgbClr val="FF0000"/>
                </a:solidFill>
              </a:rPr>
              <a:t> </a:t>
            </a:r>
            <a:r>
              <a:rPr lang="en-US" altLang="en-US" sz="3200"/>
              <a:t>Estimate of Individuals Who May Need Assistance</a:t>
            </a:r>
          </a:p>
        </p:txBody>
      </p:sp>
      <p:sp>
        <p:nvSpPr>
          <p:cNvPr id="53251" name="Content Placeholder 2">
            <a:extLst>
              <a:ext uri="{FF2B5EF4-FFF2-40B4-BE49-F238E27FC236}">
                <a16:creationId xmlns:a16="http://schemas.microsoft.com/office/drawing/2014/main" id="{CB899AEB-AA89-4F49-89BD-01FEC50034FF}"/>
              </a:ext>
            </a:extLst>
          </p:cNvPr>
          <p:cNvSpPr>
            <a:spLocks noGrp="1"/>
          </p:cNvSpPr>
          <p:nvPr>
            <p:ph idx="1"/>
          </p:nvPr>
        </p:nvSpPr>
        <p:spPr/>
        <p:txBody>
          <a:bodyPr/>
          <a:lstStyle/>
          <a:p>
            <a:pPr marL="0" indent="0">
              <a:buFont typeface="Arial" panose="020B0604020202020204" pitchFamily="34" charset="0"/>
              <a:buNone/>
              <a:defRPr/>
            </a:pPr>
            <a:endParaRPr lang="en-US" altLang="en-US" dirty="0"/>
          </a:p>
          <a:p>
            <a:pPr>
              <a:defRPr/>
            </a:pPr>
            <a:r>
              <a:rPr lang="en-US" altLang="en-US" dirty="0"/>
              <a:t>The state must include an estimate of the number of individuals who may need assistance.</a:t>
            </a:r>
          </a:p>
          <a:p>
            <a:pPr>
              <a:defRPr/>
            </a:pPr>
            <a:r>
              <a:rPr lang="en-US" altLang="en-US" dirty="0"/>
              <a:t>Estimate is based on the number of individuals who live in a setting that will not comply by 2022, based on the number of settings identified in the validation and aggregation of settings.</a:t>
            </a:r>
          </a:p>
        </p:txBody>
      </p:sp>
      <p:sp>
        <p:nvSpPr>
          <p:cNvPr id="55300" name="Slide Number Placeholder 3">
            <a:extLst>
              <a:ext uri="{FF2B5EF4-FFF2-40B4-BE49-F238E27FC236}">
                <a16:creationId xmlns:a16="http://schemas.microsoft.com/office/drawing/2014/main" id="{481C9BAF-3342-45B6-85A5-621BAB735432}"/>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2400">
                <a:solidFill>
                  <a:schemeClr val="tx2"/>
                </a:solidFill>
                <a:latin typeface="Times New Roman" panose="02020603050405020304" pitchFamily="18" charset="0"/>
                <a:ea typeface="MS PGothic" panose="020B0600070205080204" pitchFamily="34" charset="-128"/>
                <a:cs typeface="Times New Roman" panose="02020603050405020304" pitchFamily="18" charset="0"/>
              </a:defRPr>
            </a:lvl1pPr>
            <a:lvl2pPr marL="742950" indent="-285750">
              <a:spcBef>
                <a:spcPct val="20000"/>
              </a:spcBef>
              <a:buFont typeface="Arial" panose="020B0604020202020204" pitchFamily="34" charset="0"/>
              <a:buChar char="–"/>
              <a:defRPr sz="2400">
                <a:solidFill>
                  <a:schemeClr val="tx2"/>
                </a:solidFill>
                <a:latin typeface="Times New Roman" panose="02020603050405020304" pitchFamily="18" charset="0"/>
                <a:ea typeface="MS PGothic" panose="020B0600070205080204" pitchFamily="34" charset="-128"/>
                <a:cs typeface="Times New Roman" panose="02020603050405020304" pitchFamily="18" charset="0"/>
              </a:defRPr>
            </a:lvl2pPr>
            <a:lvl3pPr marL="1143000" indent="-228600">
              <a:spcBef>
                <a:spcPct val="20000"/>
              </a:spcBef>
              <a:buFont typeface="Arial" panose="020B0604020202020204" pitchFamily="34" charset="0"/>
              <a:buChar char="•"/>
              <a:defRPr sz="2400">
                <a:solidFill>
                  <a:schemeClr val="tx2"/>
                </a:solidFill>
                <a:latin typeface="Times New Roman" panose="02020603050405020304" pitchFamily="18" charset="0"/>
                <a:ea typeface="MS PGothic" panose="020B0600070205080204" pitchFamily="34" charset="-128"/>
                <a:cs typeface="Times New Roman" panose="02020603050405020304" pitchFamily="18" charset="0"/>
              </a:defRPr>
            </a:lvl3pPr>
            <a:lvl4pPr marL="1600200" indent="-228600">
              <a:spcBef>
                <a:spcPct val="20000"/>
              </a:spcBef>
              <a:buFont typeface="Arial" panose="020B0604020202020204" pitchFamily="34" charset="0"/>
              <a:buChar char="–"/>
              <a:defRPr sz="2400">
                <a:solidFill>
                  <a:schemeClr val="tx2"/>
                </a:solidFill>
                <a:latin typeface="Times New Roman" panose="02020603050405020304" pitchFamily="18" charset="0"/>
                <a:ea typeface="MS PGothic" panose="020B0600070205080204" pitchFamily="34" charset="-128"/>
                <a:cs typeface="Times New Roman" panose="02020603050405020304" pitchFamily="18" charset="0"/>
              </a:defRPr>
            </a:lvl4pPr>
            <a:lvl5pPr marL="2057400" indent="-228600">
              <a:spcBef>
                <a:spcPct val="20000"/>
              </a:spcBef>
              <a:buFont typeface="Arial" panose="020B0604020202020204" pitchFamily="34" charset="0"/>
              <a:buChar char="»"/>
              <a:defRPr sz="24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5pPr>
            <a:lvl6pPr marL="2514600" indent="-228600" eaLnBrk="0" fontAlgn="base" hangingPunct="0">
              <a:spcBef>
                <a:spcPct val="20000"/>
              </a:spcBef>
              <a:spcAft>
                <a:spcPct val="0"/>
              </a:spcAft>
              <a:buFont typeface="Arial" panose="020B0604020202020204" pitchFamily="34" charset="0"/>
              <a:buChar char="»"/>
              <a:defRPr sz="24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6pPr>
            <a:lvl7pPr marL="2971800" indent="-228600" eaLnBrk="0" fontAlgn="base" hangingPunct="0">
              <a:spcBef>
                <a:spcPct val="20000"/>
              </a:spcBef>
              <a:spcAft>
                <a:spcPct val="0"/>
              </a:spcAft>
              <a:buFont typeface="Arial" panose="020B0604020202020204" pitchFamily="34" charset="0"/>
              <a:buChar char="»"/>
              <a:defRPr sz="24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7pPr>
            <a:lvl8pPr marL="3429000" indent="-228600" eaLnBrk="0" fontAlgn="base" hangingPunct="0">
              <a:spcBef>
                <a:spcPct val="20000"/>
              </a:spcBef>
              <a:spcAft>
                <a:spcPct val="0"/>
              </a:spcAft>
              <a:buFont typeface="Arial" panose="020B0604020202020204" pitchFamily="34" charset="0"/>
              <a:buChar char="»"/>
              <a:defRPr sz="24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8pPr>
            <a:lvl9pPr marL="3886200" indent="-228600" eaLnBrk="0" fontAlgn="base" hangingPunct="0">
              <a:spcBef>
                <a:spcPct val="20000"/>
              </a:spcBef>
              <a:spcAft>
                <a:spcPct val="0"/>
              </a:spcAft>
              <a:buFont typeface="Arial" panose="020B0604020202020204" pitchFamily="34" charset="0"/>
              <a:buChar char="»"/>
              <a:defRPr sz="24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9pPr>
          </a:lstStyle>
          <a:p>
            <a:pPr>
              <a:spcBef>
                <a:spcPct val="0"/>
              </a:spcBef>
              <a:buFontTx/>
              <a:buNone/>
            </a:pPr>
            <a:fld id="{29C15D3A-FF7B-4164-BB7C-014226156EFB}" type="slidenum">
              <a:rPr lang="en-US" altLang="en-US" sz="1200">
                <a:solidFill>
                  <a:srgbClr val="898989"/>
                </a:solidFill>
                <a:latin typeface="Calibri" panose="020F0502020204030204" pitchFamily="34" charset="0"/>
              </a:rPr>
              <a:pPr>
                <a:spcBef>
                  <a:spcPct val="0"/>
                </a:spcBef>
                <a:buFontTx/>
                <a:buNone/>
              </a:pPr>
              <a:t>18</a:t>
            </a:fld>
            <a:endParaRPr lang="en-US" altLang="en-US" sz="1200">
              <a:solidFill>
                <a:srgbClr val="898989"/>
              </a:solidFill>
              <a:latin typeface="Calibri" panose="020F0502020204030204" pitchFamily="34"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Title 1">
            <a:extLst>
              <a:ext uri="{FF2B5EF4-FFF2-40B4-BE49-F238E27FC236}">
                <a16:creationId xmlns:a16="http://schemas.microsoft.com/office/drawing/2014/main" id="{F33015B0-D501-4095-BB2F-862AF982907A}"/>
              </a:ext>
            </a:extLst>
          </p:cNvPr>
          <p:cNvSpPr>
            <a:spLocks noGrp="1"/>
          </p:cNvSpPr>
          <p:nvPr>
            <p:ph type="title"/>
          </p:nvPr>
        </p:nvSpPr>
        <p:spPr/>
        <p:txBody>
          <a:bodyPr/>
          <a:lstStyle/>
          <a:p>
            <a:r>
              <a:rPr lang="en-US" altLang="en-US" sz="3200"/>
              <a:t>Component 6: Process Adheres to STP Timelines</a:t>
            </a:r>
          </a:p>
        </p:txBody>
      </p:sp>
      <p:sp>
        <p:nvSpPr>
          <p:cNvPr id="55299" name="Content Placeholder 2">
            <a:extLst>
              <a:ext uri="{FF2B5EF4-FFF2-40B4-BE49-F238E27FC236}">
                <a16:creationId xmlns:a16="http://schemas.microsoft.com/office/drawing/2014/main" id="{A6C38672-1CEA-4D8A-9003-0D2971CF9397}"/>
              </a:ext>
            </a:extLst>
          </p:cNvPr>
          <p:cNvSpPr>
            <a:spLocks noGrp="1"/>
          </p:cNvSpPr>
          <p:nvPr>
            <p:ph idx="1"/>
          </p:nvPr>
        </p:nvSpPr>
        <p:spPr/>
        <p:txBody>
          <a:bodyPr/>
          <a:lstStyle/>
          <a:p>
            <a:pPr marL="0" indent="0">
              <a:buFont typeface="Arial" panose="020B0604020202020204" pitchFamily="34" charset="0"/>
              <a:buNone/>
              <a:defRPr/>
            </a:pPr>
            <a:endParaRPr lang="en-US" altLang="en-US" dirty="0"/>
          </a:p>
          <a:p>
            <a:pPr>
              <a:defRPr/>
            </a:pPr>
            <a:r>
              <a:rPr lang="en-US" altLang="en-US" dirty="0"/>
              <a:t>The state must ensure that the entire process of resolving beneficiary concerns adheres to the timelines specified in the STP.</a:t>
            </a:r>
          </a:p>
          <a:p>
            <a:pPr>
              <a:defRPr/>
            </a:pPr>
            <a:r>
              <a:rPr lang="en-US" altLang="en-US" dirty="0"/>
              <a:t>States should have a process outlined even if they currently do not have settings that do not comply.</a:t>
            </a:r>
          </a:p>
        </p:txBody>
      </p:sp>
      <p:sp>
        <p:nvSpPr>
          <p:cNvPr id="57348" name="Slide Number Placeholder 3">
            <a:extLst>
              <a:ext uri="{FF2B5EF4-FFF2-40B4-BE49-F238E27FC236}">
                <a16:creationId xmlns:a16="http://schemas.microsoft.com/office/drawing/2014/main" id="{6F303610-905A-4051-AC12-9E311F67F03D}"/>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2400">
                <a:solidFill>
                  <a:schemeClr val="tx2"/>
                </a:solidFill>
                <a:latin typeface="Times New Roman" panose="02020603050405020304" pitchFamily="18" charset="0"/>
                <a:ea typeface="MS PGothic" panose="020B0600070205080204" pitchFamily="34" charset="-128"/>
                <a:cs typeface="Times New Roman" panose="02020603050405020304" pitchFamily="18" charset="0"/>
              </a:defRPr>
            </a:lvl1pPr>
            <a:lvl2pPr marL="742950" indent="-285750">
              <a:spcBef>
                <a:spcPct val="20000"/>
              </a:spcBef>
              <a:buFont typeface="Arial" panose="020B0604020202020204" pitchFamily="34" charset="0"/>
              <a:buChar char="–"/>
              <a:defRPr sz="2400">
                <a:solidFill>
                  <a:schemeClr val="tx2"/>
                </a:solidFill>
                <a:latin typeface="Times New Roman" panose="02020603050405020304" pitchFamily="18" charset="0"/>
                <a:ea typeface="MS PGothic" panose="020B0600070205080204" pitchFamily="34" charset="-128"/>
                <a:cs typeface="Times New Roman" panose="02020603050405020304" pitchFamily="18" charset="0"/>
              </a:defRPr>
            </a:lvl2pPr>
            <a:lvl3pPr marL="1143000" indent="-228600">
              <a:spcBef>
                <a:spcPct val="20000"/>
              </a:spcBef>
              <a:buFont typeface="Arial" panose="020B0604020202020204" pitchFamily="34" charset="0"/>
              <a:buChar char="•"/>
              <a:defRPr sz="2400">
                <a:solidFill>
                  <a:schemeClr val="tx2"/>
                </a:solidFill>
                <a:latin typeface="Times New Roman" panose="02020603050405020304" pitchFamily="18" charset="0"/>
                <a:ea typeface="MS PGothic" panose="020B0600070205080204" pitchFamily="34" charset="-128"/>
                <a:cs typeface="Times New Roman" panose="02020603050405020304" pitchFamily="18" charset="0"/>
              </a:defRPr>
            </a:lvl3pPr>
            <a:lvl4pPr marL="1600200" indent="-228600">
              <a:spcBef>
                <a:spcPct val="20000"/>
              </a:spcBef>
              <a:buFont typeface="Arial" panose="020B0604020202020204" pitchFamily="34" charset="0"/>
              <a:buChar char="–"/>
              <a:defRPr sz="2400">
                <a:solidFill>
                  <a:schemeClr val="tx2"/>
                </a:solidFill>
                <a:latin typeface="Times New Roman" panose="02020603050405020304" pitchFamily="18" charset="0"/>
                <a:ea typeface="MS PGothic" panose="020B0600070205080204" pitchFamily="34" charset="-128"/>
                <a:cs typeface="Times New Roman" panose="02020603050405020304" pitchFamily="18" charset="0"/>
              </a:defRPr>
            </a:lvl4pPr>
            <a:lvl5pPr marL="2057400" indent="-228600">
              <a:spcBef>
                <a:spcPct val="20000"/>
              </a:spcBef>
              <a:buFont typeface="Arial" panose="020B0604020202020204" pitchFamily="34" charset="0"/>
              <a:buChar char="»"/>
              <a:defRPr sz="24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5pPr>
            <a:lvl6pPr marL="2514600" indent="-228600" eaLnBrk="0" fontAlgn="base" hangingPunct="0">
              <a:spcBef>
                <a:spcPct val="20000"/>
              </a:spcBef>
              <a:spcAft>
                <a:spcPct val="0"/>
              </a:spcAft>
              <a:buFont typeface="Arial" panose="020B0604020202020204" pitchFamily="34" charset="0"/>
              <a:buChar char="»"/>
              <a:defRPr sz="24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6pPr>
            <a:lvl7pPr marL="2971800" indent="-228600" eaLnBrk="0" fontAlgn="base" hangingPunct="0">
              <a:spcBef>
                <a:spcPct val="20000"/>
              </a:spcBef>
              <a:spcAft>
                <a:spcPct val="0"/>
              </a:spcAft>
              <a:buFont typeface="Arial" panose="020B0604020202020204" pitchFamily="34" charset="0"/>
              <a:buChar char="»"/>
              <a:defRPr sz="24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7pPr>
            <a:lvl8pPr marL="3429000" indent="-228600" eaLnBrk="0" fontAlgn="base" hangingPunct="0">
              <a:spcBef>
                <a:spcPct val="20000"/>
              </a:spcBef>
              <a:spcAft>
                <a:spcPct val="0"/>
              </a:spcAft>
              <a:buFont typeface="Arial" panose="020B0604020202020204" pitchFamily="34" charset="0"/>
              <a:buChar char="»"/>
              <a:defRPr sz="24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8pPr>
            <a:lvl9pPr marL="3886200" indent="-228600" eaLnBrk="0" fontAlgn="base" hangingPunct="0">
              <a:spcBef>
                <a:spcPct val="20000"/>
              </a:spcBef>
              <a:spcAft>
                <a:spcPct val="0"/>
              </a:spcAft>
              <a:buFont typeface="Arial" panose="020B0604020202020204" pitchFamily="34" charset="0"/>
              <a:buChar char="»"/>
              <a:defRPr sz="24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9pPr>
          </a:lstStyle>
          <a:p>
            <a:pPr>
              <a:spcBef>
                <a:spcPct val="0"/>
              </a:spcBef>
              <a:buFontTx/>
              <a:buNone/>
            </a:pPr>
            <a:fld id="{774A9F65-86A4-4A79-855C-4E18218B6943}" type="slidenum">
              <a:rPr lang="en-US" altLang="en-US" sz="1200">
                <a:solidFill>
                  <a:srgbClr val="898989"/>
                </a:solidFill>
                <a:latin typeface="Calibri" panose="020F0502020204030204" pitchFamily="34" charset="0"/>
              </a:rPr>
              <a:pPr>
                <a:spcBef>
                  <a:spcPct val="0"/>
                </a:spcBef>
                <a:buFontTx/>
                <a:buNone/>
              </a:pPr>
              <a:t>19</a:t>
            </a:fld>
            <a:endParaRPr lang="en-US" altLang="en-US" sz="1200">
              <a:solidFill>
                <a:srgbClr val="898989"/>
              </a:solidFill>
              <a:latin typeface="Calibri" panose="020F0502020204030204"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a:extLst>
              <a:ext uri="{FF2B5EF4-FFF2-40B4-BE49-F238E27FC236}">
                <a16:creationId xmlns:a16="http://schemas.microsoft.com/office/drawing/2014/main" id="{5A4886E6-14CE-4ABA-919D-A6A966C6B749}"/>
              </a:ext>
            </a:extLst>
          </p:cNvPr>
          <p:cNvSpPr>
            <a:spLocks noGrp="1"/>
          </p:cNvSpPr>
          <p:nvPr>
            <p:ph type="title"/>
          </p:nvPr>
        </p:nvSpPr>
        <p:spPr>
          <a:xfrm>
            <a:off x="228600" y="304800"/>
            <a:ext cx="8686800" cy="1143000"/>
          </a:xfrm>
        </p:spPr>
        <p:txBody>
          <a:bodyPr/>
          <a:lstStyle/>
          <a:p>
            <a:r>
              <a:rPr lang="en-US" altLang="en-US" sz="3200"/>
              <a:t>Objectives for Today’s Session</a:t>
            </a:r>
          </a:p>
        </p:txBody>
      </p:sp>
      <p:sp>
        <p:nvSpPr>
          <p:cNvPr id="22531" name="Slide Number Placeholder 3">
            <a:extLst>
              <a:ext uri="{FF2B5EF4-FFF2-40B4-BE49-F238E27FC236}">
                <a16:creationId xmlns:a16="http://schemas.microsoft.com/office/drawing/2014/main" id="{64DF513A-96A5-4593-8881-9D4D1FAA7BA6}"/>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2400">
                <a:solidFill>
                  <a:schemeClr val="tx2"/>
                </a:solidFill>
                <a:latin typeface="Times New Roman" panose="02020603050405020304" pitchFamily="18" charset="0"/>
                <a:ea typeface="MS PGothic" panose="020B0600070205080204" pitchFamily="34" charset="-128"/>
                <a:cs typeface="Times New Roman" panose="02020603050405020304" pitchFamily="18" charset="0"/>
              </a:defRPr>
            </a:lvl1pPr>
            <a:lvl2pPr marL="742950" indent="-285750">
              <a:spcBef>
                <a:spcPct val="20000"/>
              </a:spcBef>
              <a:buFont typeface="Arial" panose="020B0604020202020204" pitchFamily="34" charset="0"/>
              <a:buChar char="–"/>
              <a:defRPr sz="2400">
                <a:solidFill>
                  <a:schemeClr val="tx2"/>
                </a:solidFill>
                <a:latin typeface="Times New Roman" panose="02020603050405020304" pitchFamily="18" charset="0"/>
                <a:ea typeface="MS PGothic" panose="020B0600070205080204" pitchFamily="34" charset="-128"/>
                <a:cs typeface="Times New Roman" panose="02020603050405020304" pitchFamily="18" charset="0"/>
              </a:defRPr>
            </a:lvl2pPr>
            <a:lvl3pPr marL="1143000" indent="-228600">
              <a:spcBef>
                <a:spcPct val="20000"/>
              </a:spcBef>
              <a:buFont typeface="Arial" panose="020B0604020202020204" pitchFamily="34" charset="0"/>
              <a:buChar char="•"/>
              <a:defRPr sz="2400">
                <a:solidFill>
                  <a:schemeClr val="tx2"/>
                </a:solidFill>
                <a:latin typeface="Times New Roman" panose="02020603050405020304" pitchFamily="18" charset="0"/>
                <a:ea typeface="MS PGothic" panose="020B0600070205080204" pitchFamily="34" charset="-128"/>
                <a:cs typeface="Times New Roman" panose="02020603050405020304" pitchFamily="18" charset="0"/>
              </a:defRPr>
            </a:lvl3pPr>
            <a:lvl4pPr marL="1600200" indent="-228600">
              <a:spcBef>
                <a:spcPct val="20000"/>
              </a:spcBef>
              <a:buFont typeface="Arial" panose="020B0604020202020204" pitchFamily="34" charset="0"/>
              <a:buChar char="–"/>
              <a:defRPr sz="2400">
                <a:solidFill>
                  <a:schemeClr val="tx2"/>
                </a:solidFill>
                <a:latin typeface="Times New Roman" panose="02020603050405020304" pitchFamily="18" charset="0"/>
                <a:ea typeface="MS PGothic" panose="020B0600070205080204" pitchFamily="34" charset="-128"/>
                <a:cs typeface="Times New Roman" panose="02020603050405020304" pitchFamily="18" charset="0"/>
              </a:defRPr>
            </a:lvl4pPr>
            <a:lvl5pPr marL="2057400" indent="-228600">
              <a:spcBef>
                <a:spcPct val="20000"/>
              </a:spcBef>
              <a:buFont typeface="Arial" panose="020B0604020202020204" pitchFamily="34" charset="0"/>
              <a:buChar char="»"/>
              <a:defRPr sz="24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5pPr>
            <a:lvl6pPr marL="2514600" indent="-228600" eaLnBrk="0" fontAlgn="base" hangingPunct="0">
              <a:spcBef>
                <a:spcPct val="20000"/>
              </a:spcBef>
              <a:spcAft>
                <a:spcPct val="0"/>
              </a:spcAft>
              <a:buFont typeface="Arial" panose="020B0604020202020204" pitchFamily="34" charset="0"/>
              <a:buChar char="»"/>
              <a:defRPr sz="24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6pPr>
            <a:lvl7pPr marL="2971800" indent="-228600" eaLnBrk="0" fontAlgn="base" hangingPunct="0">
              <a:spcBef>
                <a:spcPct val="20000"/>
              </a:spcBef>
              <a:spcAft>
                <a:spcPct val="0"/>
              </a:spcAft>
              <a:buFont typeface="Arial" panose="020B0604020202020204" pitchFamily="34" charset="0"/>
              <a:buChar char="»"/>
              <a:defRPr sz="24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7pPr>
            <a:lvl8pPr marL="3429000" indent="-228600" eaLnBrk="0" fontAlgn="base" hangingPunct="0">
              <a:spcBef>
                <a:spcPct val="20000"/>
              </a:spcBef>
              <a:spcAft>
                <a:spcPct val="0"/>
              </a:spcAft>
              <a:buFont typeface="Arial" panose="020B0604020202020204" pitchFamily="34" charset="0"/>
              <a:buChar char="»"/>
              <a:defRPr sz="24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8pPr>
            <a:lvl9pPr marL="3886200" indent="-228600" eaLnBrk="0" fontAlgn="base" hangingPunct="0">
              <a:spcBef>
                <a:spcPct val="20000"/>
              </a:spcBef>
              <a:spcAft>
                <a:spcPct val="0"/>
              </a:spcAft>
              <a:buFont typeface="Arial" panose="020B0604020202020204" pitchFamily="34" charset="0"/>
              <a:buChar char="»"/>
              <a:defRPr sz="24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9pPr>
          </a:lstStyle>
          <a:p>
            <a:pPr>
              <a:spcBef>
                <a:spcPct val="0"/>
              </a:spcBef>
              <a:buFontTx/>
              <a:buNone/>
            </a:pPr>
            <a:fld id="{A8649500-2712-4C91-BD82-5FEBC8EB2745}" type="slidenum">
              <a:rPr lang="en-US" altLang="en-US" sz="1200">
                <a:solidFill>
                  <a:srgbClr val="898989"/>
                </a:solidFill>
                <a:latin typeface="Calibri" panose="020F0502020204030204" pitchFamily="34" charset="0"/>
              </a:rPr>
              <a:pPr>
                <a:spcBef>
                  <a:spcPct val="0"/>
                </a:spcBef>
                <a:buFontTx/>
                <a:buNone/>
              </a:pPr>
              <a:t>2</a:t>
            </a:fld>
            <a:endParaRPr lang="en-US" altLang="en-US" sz="1200">
              <a:solidFill>
                <a:srgbClr val="898989"/>
              </a:solidFill>
              <a:latin typeface="Calibri" panose="020F0502020204030204" pitchFamily="34" charset="0"/>
            </a:endParaRPr>
          </a:p>
        </p:txBody>
      </p:sp>
      <p:sp>
        <p:nvSpPr>
          <p:cNvPr id="22532" name="Content Placeholder 2">
            <a:extLst>
              <a:ext uri="{FF2B5EF4-FFF2-40B4-BE49-F238E27FC236}">
                <a16:creationId xmlns:a16="http://schemas.microsoft.com/office/drawing/2014/main" id="{05A2797F-CFA2-4777-A6B4-EAABC0C333AC}"/>
              </a:ext>
            </a:extLst>
          </p:cNvPr>
          <p:cNvSpPr>
            <a:spLocks noGrp="1"/>
          </p:cNvSpPr>
          <p:nvPr>
            <p:ph idx="1"/>
          </p:nvPr>
        </p:nvSpPr>
        <p:spPr>
          <a:xfrm>
            <a:off x="685800" y="1600200"/>
            <a:ext cx="7772400" cy="4267200"/>
          </a:xfrm>
        </p:spPr>
        <p:txBody>
          <a:bodyPr/>
          <a:lstStyle/>
          <a:p>
            <a:r>
              <a:rPr lang="en-US" altLang="en-US"/>
              <a:t>Identify the 6 Key Components required by CMS in the Statewide Transition Plan (STP) to resolve beneficiary concerns.</a:t>
            </a:r>
          </a:p>
          <a:p>
            <a:r>
              <a:rPr lang="en-US" altLang="en-US"/>
              <a:t>Learn how other states that have received final approval of their STPs have developed strategies to avoid barriers or challenges that may be prohibiting a state from meeting these expectations.</a:t>
            </a:r>
          </a:p>
          <a:p>
            <a:r>
              <a:rPr lang="en-US" altLang="en-US"/>
              <a:t>Self-assess the state’s current status on these components using commonly asked questions as a guide.</a:t>
            </a:r>
          </a:p>
          <a:p>
            <a:r>
              <a:rPr lang="en-US" altLang="en-US"/>
              <a:t>Learn how to develop an action plan for next steps.</a:t>
            </a:r>
          </a:p>
          <a:p>
            <a:pPr>
              <a:buFont typeface="Wingdings" panose="05000000000000000000" pitchFamily="2" charset="2"/>
              <a:buChar char="Ø"/>
            </a:pPr>
            <a:endParaRPr lang="en-US" altLang="en-US"/>
          </a:p>
          <a:p>
            <a:pPr>
              <a:buFont typeface="Wingdings" panose="05000000000000000000" pitchFamily="2" charset="2"/>
              <a:buChar char="Ø"/>
            </a:pPr>
            <a:endParaRPr lang="en-US" alt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Title 1">
            <a:extLst>
              <a:ext uri="{FF2B5EF4-FFF2-40B4-BE49-F238E27FC236}">
                <a16:creationId xmlns:a16="http://schemas.microsoft.com/office/drawing/2014/main" id="{02DAC641-5449-4D65-85AA-E738486219EB}"/>
              </a:ext>
            </a:extLst>
          </p:cNvPr>
          <p:cNvSpPr>
            <a:spLocks noGrp="1"/>
          </p:cNvSpPr>
          <p:nvPr>
            <p:ph type="title"/>
          </p:nvPr>
        </p:nvSpPr>
        <p:spPr/>
        <p:txBody>
          <a:bodyPr/>
          <a:lstStyle/>
          <a:p>
            <a:r>
              <a:rPr lang="en-US" altLang="en-US" sz="2800"/>
              <a:t>Review Questions/Communication with Beneficiaries and Resolution of Beneficiary Concerns</a:t>
            </a:r>
            <a:br>
              <a:rPr lang="en-US" altLang="en-US" sz="2800"/>
            </a:br>
            <a:r>
              <a:rPr lang="en-US" altLang="en-US" sz="3200"/>
              <a:t>(1 of 2)</a:t>
            </a:r>
          </a:p>
        </p:txBody>
      </p:sp>
      <p:sp>
        <p:nvSpPr>
          <p:cNvPr id="59395" name="Content Placeholder 2">
            <a:extLst>
              <a:ext uri="{FF2B5EF4-FFF2-40B4-BE49-F238E27FC236}">
                <a16:creationId xmlns:a16="http://schemas.microsoft.com/office/drawing/2014/main" id="{E5F263DF-3151-4187-92C6-961208074547}"/>
              </a:ext>
            </a:extLst>
          </p:cNvPr>
          <p:cNvSpPr>
            <a:spLocks noGrp="1"/>
          </p:cNvSpPr>
          <p:nvPr>
            <p:ph idx="1"/>
          </p:nvPr>
        </p:nvSpPr>
        <p:spPr>
          <a:xfrm>
            <a:off x="457200" y="1752600"/>
            <a:ext cx="8229600" cy="3810000"/>
          </a:xfrm>
        </p:spPr>
        <p:txBody>
          <a:bodyPr/>
          <a:lstStyle/>
          <a:p>
            <a:pPr marL="0" indent="0">
              <a:buFont typeface="Arial" panose="020B0604020202020204" pitchFamily="34" charset="0"/>
              <a:buNone/>
            </a:pPr>
            <a:r>
              <a:rPr lang="en-US" altLang="en-US"/>
              <a:t>___Have you described the process you will use to resolve 	beneficiary concerns for those individuals currently 	receiving 	services in settings that the state has determined 	cannot or 	will not come into compliance by March 17, 2022?</a:t>
            </a:r>
          </a:p>
          <a:p>
            <a:pPr marL="0" indent="0">
              <a:buFont typeface="Arial" panose="020B0604020202020204" pitchFamily="34" charset="0"/>
              <a:buNone/>
            </a:pPr>
            <a:r>
              <a:rPr lang="en-US" altLang="en-US"/>
              <a:t>___Have you identified timelines for providing reasonable 	notice and due process with beneficiaries? </a:t>
            </a:r>
          </a:p>
          <a:p>
            <a:pPr marL="0" indent="0">
              <a:buFont typeface="Arial" panose="020B0604020202020204" pitchFamily="34" charset="0"/>
              <a:buNone/>
            </a:pPr>
            <a:r>
              <a:rPr lang="en-US" altLang="en-US"/>
              <a:t>___Have you shared how you will provide information and 	supports to beneficiaries to make an informed choice about 	alternative options?</a:t>
            </a:r>
          </a:p>
        </p:txBody>
      </p:sp>
      <p:sp>
        <p:nvSpPr>
          <p:cNvPr id="59396" name="Slide Number Placeholder 3">
            <a:extLst>
              <a:ext uri="{FF2B5EF4-FFF2-40B4-BE49-F238E27FC236}">
                <a16:creationId xmlns:a16="http://schemas.microsoft.com/office/drawing/2014/main" id="{DA4288EA-B240-4CC0-9098-EB622774BF08}"/>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2400">
                <a:solidFill>
                  <a:schemeClr val="tx2"/>
                </a:solidFill>
                <a:latin typeface="Times New Roman" panose="02020603050405020304" pitchFamily="18" charset="0"/>
                <a:ea typeface="MS PGothic" panose="020B0600070205080204" pitchFamily="34" charset="-128"/>
                <a:cs typeface="Times New Roman" panose="02020603050405020304" pitchFamily="18" charset="0"/>
              </a:defRPr>
            </a:lvl1pPr>
            <a:lvl2pPr marL="742950" indent="-285750">
              <a:spcBef>
                <a:spcPct val="20000"/>
              </a:spcBef>
              <a:buFont typeface="Arial" panose="020B0604020202020204" pitchFamily="34" charset="0"/>
              <a:buChar char="–"/>
              <a:defRPr sz="2400">
                <a:solidFill>
                  <a:schemeClr val="tx2"/>
                </a:solidFill>
                <a:latin typeface="Times New Roman" panose="02020603050405020304" pitchFamily="18" charset="0"/>
                <a:ea typeface="MS PGothic" panose="020B0600070205080204" pitchFamily="34" charset="-128"/>
                <a:cs typeface="Times New Roman" panose="02020603050405020304" pitchFamily="18" charset="0"/>
              </a:defRPr>
            </a:lvl2pPr>
            <a:lvl3pPr marL="1143000" indent="-228600">
              <a:spcBef>
                <a:spcPct val="20000"/>
              </a:spcBef>
              <a:buFont typeface="Arial" panose="020B0604020202020204" pitchFamily="34" charset="0"/>
              <a:buChar char="•"/>
              <a:defRPr sz="2400">
                <a:solidFill>
                  <a:schemeClr val="tx2"/>
                </a:solidFill>
                <a:latin typeface="Times New Roman" panose="02020603050405020304" pitchFamily="18" charset="0"/>
                <a:ea typeface="MS PGothic" panose="020B0600070205080204" pitchFamily="34" charset="-128"/>
                <a:cs typeface="Times New Roman" panose="02020603050405020304" pitchFamily="18" charset="0"/>
              </a:defRPr>
            </a:lvl3pPr>
            <a:lvl4pPr marL="1600200" indent="-228600">
              <a:spcBef>
                <a:spcPct val="20000"/>
              </a:spcBef>
              <a:buFont typeface="Arial" panose="020B0604020202020204" pitchFamily="34" charset="0"/>
              <a:buChar char="–"/>
              <a:defRPr sz="2400">
                <a:solidFill>
                  <a:schemeClr val="tx2"/>
                </a:solidFill>
                <a:latin typeface="Times New Roman" panose="02020603050405020304" pitchFamily="18" charset="0"/>
                <a:ea typeface="MS PGothic" panose="020B0600070205080204" pitchFamily="34" charset="-128"/>
                <a:cs typeface="Times New Roman" panose="02020603050405020304" pitchFamily="18" charset="0"/>
              </a:defRPr>
            </a:lvl4pPr>
            <a:lvl5pPr marL="2057400" indent="-228600">
              <a:spcBef>
                <a:spcPct val="20000"/>
              </a:spcBef>
              <a:buFont typeface="Arial" panose="020B0604020202020204" pitchFamily="34" charset="0"/>
              <a:buChar char="»"/>
              <a:defRPr sz="24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5pPr>
            <a:lvl6pPr marL="2514600" indent="-228600" eaLnBrk="0" fontAlgn="base" hangingPunct="0">
              <a:spcBef>
                <a:spcPct val="20000"/>
              </a:spcBef>
              <a:spcAft>
                <a:spcPct val="0"/>
              </a:spcAft>
              <a:buFont typeface="Arial" panose="020B0604020202020204" pitchFamily="34" charset="0"/>
              <a:buChar char="»"/>
              <a:defRPr sz="24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6pPr>
            <a:lvl7pPr marL="2971800" indent="-228600" eaLnBrk="0" fontAlgn="base" hangingPunct="0">
              <a:spcBef>
                <a:spcPct val="20000"/>
              </a:spcBef>
              <a:spcAft>
                <a:spcPct val="0"/>
              </a:spcAft>
              <a:buFont typeface="Arial" panose="020B0604020202020204" pitchFamily="34" charset="0"/>
              <a:buChar char="»"/>
              <a:defRPr sz="24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7pPr>
            <a:lvl8pPr marL="3429000" indent="-228600" eaLnBrk="0" fontAlgn="base" hangingPunct="0">
              <a:spcBef>
                <a:spcPct val="20000"/>
              </a:spcBef>
              <a:spcAft>
                <a:spcPct val="0"/>
              </a:spcAft>
              <a:buFont typeface="Arial" panose="020B0604020202020204" pitchFamily="34" charset="0"/>
              <a:buChar char="»"/>
              <a:defRPr sz="24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8pPr>
            <a:lvl9pPr marL="3886200" indent="-228600" eaLnBrk="0" fontAlgn="base" hangingPunct="0">
              <a:spcBef>
                <a:spcPct val="20000"/>
              </a:spcBef>
              <a:spcAft>
                <a:spcPct val="0"/>
              </a:spcAft>
              <a:buFont typeface="Arial" panose="020B0604020202020204" pitchFamily="34" charset="0"/>
              <a:buChar char="»"/>
              <a:defRPr sz="24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9pPr>
          </a:lstStyle>
          <a:p>
            <a:pPr>
              <a:spcBef>
                <a:spcPct val="0"/>
              </a:spcBef>
              <a:buFontTx/>
              <a:buNone/>
            </a:pPr>
            <a:fld id="{6443D3CE-B1B7-446B-8EEB-30474D53B3BF}" type="slidenum">
              <a:rPr lang="en-US" altLang="en-US" sz="1200">
                <a:solidFill>
                  <a:srgbClr val="898989"/>
                </a:solidFill>
                <a:latin typeface="Calibri" panose="020F0502020204030204" pitchFamily="34" charset="0"/>
              </a:rPr>
              <a:pPr>
                <a:spcBef>
                  <a:spcPct val="0"/>
                </a:spcBef>
                <a:buFontTx/>
                <a:buNone/>
              </a:pPr>
              <a:t>20</a:t>
            </a:fld>
            <a:endParaRPr lang="en-US" altLang="en-US" sz="1200">
              <a:solidFill>
                <a:srgbClr val="898989"/>
              </a:solidFill>
              <a:latin typeface="Calibri" panose="020F0502020204030204" pitchFamily="34"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Title 1">
            <a:extLst>
              <a:ext uri="{FF2B5EF4-FFF2-40B4-BE49-F238E27FC236}">
                <a16:creationId xmlns:a16="http://schemas.microsoft.com/office/drawing/2014/main" id="{15CF1E5D-2196-4E65-897A-8AB556310C1E}"/>
              </a:ext>
            </a:extLst>
          </p:cNvPr>
          <p:cNvSpPr>
            <a:spLocks noGrp="1"/>
          </p:cNvSpPr>
          <p:nvPr>
            <p:ph type="title"/>
          </p:nvPr>
        </p:nvSpPr>
        <p:spPr/>
        <p:txBody>
          <a:bodyPr/>
          <a:lstStyle/>
          <a:p>
            <a:r>
              <a:rPr lang="en-US" altLang="en-US" sz="2800"/>
              <a:t>Review Questions/Communication with Beneficiaries and Resolution of Beneficiary Concerns</a:t>
            </a:r>
            <a:br>
              <a:rPr lang="en-US" altLang="en-US" sz="2800"/>
            </a:br>
            <a:r>
              <a:rPr lang="en-US" altLang="en-US" sz="3200"/>
              <a:t>(2 of 2)</a:t>
            </a:r>
          </a:p>
        </p:txBody>
      </p:sp>
      <p:sp>
        <p:nvSpPr>
          <p:cNvPr id="61443" name="Content Placeholder 2">
            <a:extLst>
              <a:ext uri="{FF2B5EF4-FFF2-40B4-BE49-F238E27FC236}">
                <a16:creationId xmlns:a16="http://schemas.microsoft.com/office/drawing/2014/main" id="{E76B0A87-43A6-43C6-9011-BB38239A9BA4}"/>
              </a:ext>
            </a:extLst>
          </p:cNvPr>
          <p:cNvSpPr>
            <a:spLocks noGrp="1"/>
          </p:cNvSpPr>
          <p:nvPr>
            <p:ph idx="1"/>
          </p:nvPr>
        </p:nvSpPr>
        <p:spPr>
          <a:xfrm>
            <a:off x="685800" y="1600200"/>
            <a:ext cx="7772400" cy="4343400"/>
          </a:xfrm>
        </p:spPr>
        <p:txBody>
          <a:bodyPr/>
          <a:lstStyle/>
          <a:p>
            <a:pPr marL="0" indent="0">
              <a:buFont typeface="Arial" panose="020B0604020202020204" pitchFamily="34" charset="0"/>
              <a:buNone/>
            </a:pPr>
            <a:r>
              <a:rPr lang="en-US" altLang="en-US"/>
              <a:t>___What alternatives are you making available for 	beneficiaries either in compliant settings or with another 	funding stream other than Medicaid-funded home and 	community-based services?</a:t>
            </a:r>
          </a:p>
          <a:p>
            <a:pPr marL="0" indent="0">
              <a:buFont typeface="Arial" panose="020B0604020202020204" pitchFamily="34" charset="0"/>
              <a:buNone/>
            </a:pPr>
            <a:r>
              <a:rPr lang="en-US" altLang="en-US"/>
              <a:t>___Have you identified the critical services and supports that 	are in place for beneficiaries prior to implementing any 	changes in provider? Did you	identify who is responsible?</a:t>
            </a:r>
          </a:p>
          <a:p>
            <a:pPr marL="0" indent="0">
              <a:buFont typeface="Arial" panose="020B0604020202020204" pitchFamily="34" charset="0"/>
              <a:buNone/>
            </a:pPr>
            <a:r>
              <a:rPr lang="en-US" altLang="en-US"/>
              <a:t>___Have you included an estimate of the number of 	individuals who may need assistance?</a:t>
            </a:r>
          </a:p>
          <a:p>
            <a:pPr marL="0" indent="0">
              <a:buFont typeface="Arial" panose="020B0604020202020204" pitchFamily="34" charset="0"/>
              <a:buNone/>
            </a:pPr>
            <a:r>
              <a:rPr lang="en-US" altLang="en-US"/>
              <a:t>___Does it appear that your proposed process will be able to 	meet timelines specified in the STP?</a:t>
            </a:r>
          </a:p>
          <a:p>
            <a:pPr marL="0" indent="0">
              <a:buFont typeface="Arial" panose="020B0604020202020204" pitchFamily="34" charset="0"/>
              <a:buNone/>
            </a:pPr>
            <a:endParaRPr lang="en-US" altLang="en-US"/>
          </a:p>
        </p:txBody>
      </p:sp>
      <p:sp>
        <p:nvSpPr>
          <p:cNvPr id="61444" name="Slide Number Placeholder 3">
            <a:extLst>
              <a:ext uri="{FF2B5EF4-FFF2-40B4-BE49-F238E27FC236}">
                <a16:creationId xmlns:a16="http://schemas.microsoft.com/office/drawing/2014/main" id="{BBD06218-9618-40A9-80B7-7DD2480B439D}"/>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2400">
                <a:solidFill>
                  <a:schemeClr val="tx2"/>
                </a:solidFill>
                <a:latin typeface="Times New Roman" panose="02020603050405020304" pitchFamily="18" charset="0"/>
                <a:ea typeface="MS PGothic" panose="020B0600070205080204" pitchFamily="34" charset="-128"/>
                <a:cs typeface="Times New Roman" panose="02020603050405020304" pitchFamily="18" charset="0"/>
              </a:defRPr>
            </a:lvl1pPr>
            <a:lvl2pPr marL="742950" indent="-285750">
              <a:spcBef>
                <a:spcPct val="20000"/>
              </a:spcBef>
              <a:buFont typeface="Arial" panose="020B0604020202020204" pitchFamily="34" charset="0"/>
              <a:buChar char="–"/>
              <a:defRPr sz="2400">
                <a:solidFill>
                  <a:schemeClr val="tx2"/>
                </a:solidFill>
                <a:latin typeface="Times New Roman" panose="02020603050405020304" pitchFamily="18" charset="0"/>
                <a:ea typeface="MS PGothic" panose="020B0600070205080204" pitchFamily="34" charset="-128"/>
                <a:cs typeface="Times New Roman" panose="02020603050405020304" pitchFamily="18" charset="0"/>
              </a:defRPr>
            </a:lvl2pPr>
            <a:lvl3pPr marL="1143000" indent="-228600">
              <a:spcBef>
                <a:spcPct val="20000"/>
              </a:spcBef>
              <a:buFont typeface="Arial" panose="020B0604020202020204" pitchFamily="34" charset="0"/>
              <a:buChar char="•"/>
              <a:defRPr sz="2400">
                <a:solidFill>
                  <a:schemeClr val="tx2"/>
                </a:solidFill>
                <a:latin typeface="Times New Roman" panose="02020603050405020304" pitchFamily="18" charset="0"/>
                <a:ea typeface="MS PGothic" panose="020B0600070205080204" pitchFamily="34" charset="-128"/>
                <a:cs typeface="Times New Roman" panose="02020603050405020304" pitchFamily="18" charset="0"/>
              </a:defRPr>
            </a:lvl3pPr>
            <a:lvl4pPr marL="1600200" indent="-228600">
              <a:spcBef>
                <a:spcPct val="20000"/>
              </a:spcBef>
              <a:buFont typeface="Arial" panose="020B0604020202020204" pitchFamily="34" charset="0"/>
              <a:buChar char="–"/>
              <a:defRPr sz="2400">
                <a:solidFill>
                  <a:schemeClr val="tx2"/>
                </a:solidFill>
                <a:latin typeface="Times New Roman" panose="02020603050405020304" pitchFamily="18" charset="0"/>
                <a:ea typeface="MS PGothic" panose="020B0600070205080204" pitchFamily="34" charset="-128"/>
                <a:cs typeface="Times New Roman" panose="02020603050405020304" pitchFamily="18" charset="0"/>
              </a:defRPr>
            </a:lvl4pPr>
            <a:lvl5pPr marL="2057400" indent="-228600">
              <a:spcBef>
                <a:spcPct val="20000"/>
              </a:spcBef>
              <a:buFont typeface="Arial" panose="020B0604020202020204" pitchFamily="34" charset="0"/>
              <a:buChar char="»"/>
              <a:defRPr sz="24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5pPr>
            <a:lvl6pPr marL="2514600" indent="-228600" eaLnBrk="0" fontAlgn="base" hangingPunct="0">
              <a:spcBef>
                <a:spcPct val="20000"/>
              </a:spcBef>
              <a:spcAft>
                <a:spcPct val="0"/>
              </a:spcAft>
              <a:buFont typeface="Arial" panose="020B0604020202020204" pitchFamily="34" charset="0"/>
              <a:buChar char="»"/>
              <a:defRPr sz="24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6pPr>
            <a:lvl7pPr marL="2971800" indent="-228600" eaLnBrk="0" fontAlgn="base" hangingPunct="0">
              <a:spcBef>
                <a:spcPct val="20000"/>
              </a:spcBef>
              <a:spcAft>
                <a:spcPct val="0"/>
              </a:spcAft>
              <a:buFont typeface="Arial" panose="020B0604020202020204" pitchFamily="34" charset="0"/>
              <a:buChar char="»"/>
              <a:defRPr sz="24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7pPr>
            <a:lvl8pPr marL="3429000" indent="-228600" eaLnBrk="0" fontAlgn="base" hangingPunct="0">
              <a:spcBef>
                <a:spcPct val="20000"/>
              </a:spcBef>
              <a:spcAft>
                <a:spcPct val="0"/>
              </a:spcAft>
              <a:buFont typeface="Arial" panose="020B0604020202020204" pitchFamily="34" charset="0"/>
              <a:buChar char="»"/>
              <a:defRPr sz="24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8pPr>
            <a:lvl9pPr marL="3886200" indent="-228600" eaLnBrk="0" fontAlgn="base" hangingPunct="0">
              <a:spcBef>
                <a:spcPct val="20000"/>
              </a:spcBef>
              <a:spcAft>
                <a:spcPct val="0"/>
              </a:spcAft>
              <a:buFont typeface="Arial" panose="020B0604020202020204" pitchFamily="34" charset="0"/>
              <a:buChar char="»"/>
              <a:defRPr sz="24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9pPr>
          </a:lstStyle>
          <a:p>
            <a:pPr>
              <a:spcBef>
                <a:spcPct val="0"/>
              </a:spcBef>
              <a:buFontTx/>
              <a:buNone/>
            </a:pPr>
            <a:fld id="{2CFAD30C-4FE8-46F1-98AE-9AC15C4D8229}" type="slidenum">
              <a:rPr lang="en-US" altLang="en-US" sz="1200">
                <a:solidFill>
                  <a:srgbClr val="898989"/>
                </a:solidFill>
                <a:latin typeface="Calibri" panose="020F0502020204030204" pitchFamily="34" charset="0"/>
              </a:rPr>
              <a:pPr>
                <a:spcBef>
                  <a:spcPct val="0"/>
                </a:spcBef>
                <a:buFontTx/>
                <a:buNone/>
              </a:pPr>
              <a:t>21</a:t>
            </a:fld>
            <a:endParaRPr lang="en-US" altLang="en-US" sz="1200">
              <a:solidFill>
                <a:srgbClr val="898989"/>
              </a:solidFill>
              <a:latin typeface="Calibri" panose="020F0502020204030204" pitchFamily="34"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Title 1">
            <a:extLst>
              <a:ext uri="{FF2B5EF4-FFF2-40B4-BE49-F238E27FC236}">
                <a16:creationId xmlns:a16="http://schemas.microsoft.com/office/drawing/2014/main" id="{21697C4C-CEF2-406C-A22A-DF3067DFEF45}"/>
              </a:ext>
            </a:extLst>
          </p:cNvPr>
          <p:cNvSpPr>
            <a:spLocks noGrp="1"/>
          </p:cNvSpPr>
          <p:nvPr>
            <p:ph type="title"/>
          </p:nvPr>
        </p:nvSpPr>
        <p:spPr/>
        <p:txBody>
          <a:bodyPr/>
          <a:lstStyle/>
          <a:p>
            <a:r>
              <a:rPr lang="en-US" altLang="en-US" sz="3200"/>
              <a:t>Lesson Learned!</a:t>
            </a:r>
          </a:p>
        </p:txBody>
      </p:sp>
      <p:sp>
        <p:nvSpPr>
          <p:cNvPr id="3" name="Content Placeholder 2">
            <a:extLst>
              <a:ext uri="{FF2B5EF4-FFF2-40B4-BE49-F238E27FC236}">
                <a16:creationId xmlns:a16="http://schemas.microsoft.com/office/drawing/2014/main" id="{607729AB-0718-4A5A-BBFC-4EB4528394C2}"/>
              </a:ext>
            </a:extLst>
          </p:cNvPr>
          <p:cNvSpPr>
            <a:spLocks noGrp="1"/>
          </p:cNvSpPr>
          <p:nvPr>
            <p:ph idx="1"/>
          </p:nvPr>
        </p:nvSpPr>
        <p:spPr>
          <a:xfrm>
            <a:off x="685800" y="1600200"/>
            <a:ext cx="7772400" cy="4114800"/>
          </a:xfrm>
        </p:spPr>
        <p:txBody>
          <a:bodyPr/>
          <a:lstStyle/>
          <a:p>
            <a:pPr marL="0" indent="0" algn="ctr">
              <a:buFont typeface="Arial" panose="020B0604020202020204" pitchFamily="34" charset="0"/>
              <a:buNone/>
              <a:defRPr/>
            </a:pPr>
            <a:r>
              <a:rPr lang="en-US" dirty="0"/>
              <a:t>States who have received final approval from CMS:</a:t>
            </a:r>
          </a:p>
          <a:p>
            <a:pPr>
              <a:buFont typeface="Wingdings" panose="05000000000000000000" pitchFamily="2" charset="2"/>
              <a:buChar char="Ø"/>
              <a:defRPr/>
            </a:pPr>
            <a:r>
              <a:rPr lang="en-US" dirty="0"/>
              <a:t>Use or enhance the systems they currently have in place to meet the requirements of the settings rule.</a:t>
            </a:r>
          </a:p>
          <a:p>
            <a:pPr>
              <a:buFont typeface="Wingdings" panose="05000000000000000000" pitchFamily="2" charset="2"/>
              <a:buChar char="Ø"/>
              <a:defRPr/>
            </a:pPr>
            <a:r>
              <a:rPr lang="en-US" b="1" i="1" u="sng" dirty="0"/>
              <a:t>Use what they have </a:t>
            </a:r>
            <a:r>
              <a:rPr lang="en-US" dirty="0"/>
              <a:t>to incorporate the requirements of the new rule into the systems that are already operational. </a:t>
            </a:r>
          </a:p>
          <a:p>
            <a:pPr>
              <a:buFont typeface="Wingdings" panose="05000000000000000000" pitchFamily="2" charset="2"/>
              <a:buChar char="Ø"/>
              <a:defRPr/>
            </a:pPr>
            <a:r>
              <a:rPr lang="en-US" dirty="0"/>
              <a:t>Do not need to create new processes or to hire new staff, but rather figure out how to use existing, available resources to get the job done!</a:t>
            </a:r>
          </a:p>
          <a:p>
            <a:pPr>
              <a:buFont typeface="Wingdings" panose="05000000000000000000" pitchFamily="2" charset="2"/>
              <a:buChar char="Ø"/>
              <a:defRPr/>
            </a:pPr>
            <a:r>
              <a:rPr lang="en-US" dirty="0"/>
              <a:t>Person-centered service planning and case management are great examples of using systems already in place!</a:t>
            </a:r>
          </a:p>
          <a:p>
            <a:pPr>
              <a:buFont typeface="Wingdings" panose="05000000000000000000" pitchFamily="2" charset="2"/>
              <a:buChar char="Ø"/>
              <a:defRPr/>
            </a:pPr>
            <a:endParaRPr lang="en-US" dirty="0"/>
          </a:p>
        </p:txBody>
      </p:sp>
      <p:sp>
        <p:nvSpPr>
          <p:cNvPr id="63492" name="Slide Number Placeholder 3">
            <a:extLst>
              <a:ext uri="{FF2B5EF4-FFF2-40B4-BE49-F238E27FC236}">
                <a16:creationId xmlns:a16="http://schemas.microsoft.com/office/drawing/2014/main" id="{FD4D32B8-D6E2-4C2F-B2FD-78BDCA079986}"/>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2400">
                <a:solidFill>
                  <a:schemeClr val="tx2"/>
                </a:solidFill>
                <a:latin typeface="Times New Roman" panose="02020603050405020304" pitchFamily="18" charset="0"/>
                <a:ea typeface="MS PGothic" panose="020B0600070205080204" pitchFamily="34" charset="-128"/>
                <a:cs typeface="Times New Roman" panose="02020603050405020304" pitchFamily="18" charset="0"/>
              </a:defRPr>
            </a:lvl1pPr>
            <a:lvl2pPr marL="742950" indent="-285750">
              <a:spcBef>
                <a:spcPct val="20000"/>
              </a:spcBef>
              <a:buFont typeface="Arial" panose="020B0604020202020204" pitchFamily="34" charset="0"/>
              <a:buChar char="–"/>
              <a:defRPr sz="2400">
                <a:solidFill>
                  <a:schemeClr val="tx2"/>
                </a:solidFill>
                <a:latin typeface="Times New Roman" panose="02020603050405020304" pitchFamily="18" charset="0"/>
                <a:ea typeface="MS PGothic" panose="020B0600070205080204" pitchFamily="34" charset="-128"/>
                <a:cs typeface="Times New Roman" panose="02020603050405020304" pitchFamily="18" charset="0"/>
              </a:defRPr>
            </a:lvl2pPr>
            <a:lvl3pPr marL="1143000" indent="-228600">
              <a:spcBef>
                <a:spcPct val="20000"/>
              </a:spcBef>
              <a:buFont typeface="Arial" panose="020B0604020202020204" pitchFamily="34" charset="0"/>
              <a:buChar char="•"/>
              <a:defRPr sz="2400">
                <a:solidFill>
                  <a:schemeClr val="tx2"/>
                </a:solidFill>
                <a:latin typeface="Times New Roman" panose="02020603050405020304" pitchFamily="18" charset="0"/>
                <a:ea typeface="MS PGothic" panose="020B0600070205080204" pitchFamily="34" charset="-128"/>
                <a:cs typeface="Times New Roman" panose="02020603050405020304" pitchFamily="18" charset="0"/>
              </a:defRPr>
            </a:lvl3pPr>
            <a:lvl4pPr marL="1600200" indent="-228600">
              <a:spcBef>
                <a:spcPct val="20000"/>
              </a:spcBef>
              <a:buFont typeface="Arial" panose="020B0604020202020204" pitchFamily="34" charset="0"/>
              <a:buChar char="–"/>
              <a:defRPr sz="2400">
                <a:solidFill>
                  <a:schemeClr val="tx2"/>
                </a:solidFill>
                <a:latin typeface="Times New Roman" panose="02020603050405020304" pitchFamily="18" charset="0"/>
                <a:ea typeface="MS PGothic" panose="020B0600070205080204" pitchFamily="34" charset="-128"/>
                <a:cs typeface="Times New Roman" panose="02020603050405020304" pitchFamily="18" charset="0"/>
              </a:defRPr>
            </a:lvl4pPr>
            <a:lvl5pPr marL="2057400" indent="-228600">
              <a:spcBef>
                <a:spcPct val="20000"/>
              </a:spcBef>
              <a:buFont typeface="Arial" panose="020B0604020202020204" pitchFamily="34" charset="0"/>
              <a:buChar char="»"/>
              <a:defRPr sz="24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5pPr>
            <a:lvl6pPr marL="2514600" indent="-228600" eaLnBrk="0" fontAlgn="base" hangingPunct="0">
              <a:spcBef>
                <a:spcPct val="20000"/>
              </a:spcBef>
              <a:spcAft>
                <a:spcPct val="0"/>
              </a:spcAft>
              <a:buFont typeface="Arial" panose="020B0604020202020204" pitchFamily="34" charset="0"/>
              <a:buChar char="»"/>
              <a:defRPr sz="24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6pPr>
            <a:lvl7pPr marL="2971800" indent="-228600" eaLnBrk="0" fontAlgn="base" hangingPunct="0">
              <a:spcBef>
                <a:spcPct val="20000"/>
              </a:spcBef>
              <a:spcAft>
                <a:spcPct val="0"/>
              </a:spcAft>
              <a:buFont typeface="Arial" panose="020B0604020202020204" pitchFamily="34" charset="0"/>
              <a:buChar char="»"/>
              <a:defRPr sz="24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7pPr>
            <a:lvl8pPr marL="3429000" indent="-228600" eaLnBrk="0" fontAlgn="base" hangingPunct="0">
              <a:spcBef>
                <a:spcPct val="20000"/>
              </a:spcBef>
              <a:spcAft>
                <a:spcPct val="0"/>
              </a:spcAft>
              <a:buFont typeface="Arial" panose="020B0604020202020204" pitchFamily="34" charset="0"/>
              <a:buChar char="»"/>
              <a:defRPr sz="24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8pPr>
            <a:lvl9pPr marL="3886200" indent="-228600" eaLnBrk="0" fontAlgn="base" hangingPunct="0">
              <a:spcBef>
                <a:spcPct val="20000"/>
              </a:spcBef>
              <a:spcAft>
                <a:spcPct val="0"/>
              </a:spcAft>
              <a:buFont typeface="Arial" panose="020B0604020202020204" pitchFamily="34" charset="0"/>
              <a:buChar char="»"/>
              <a:defRPr sz="24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9pPr>
          </a:lstStyle>
          <a:p>
            <a:pPr>
              <a:spcBef>
                <a:spcPct val="0"/>
              </a:spcBef>
              <a:buFontTx/>
              <a:buNone/>
            </a:pPr>
            <a:fld id="{40BFAD9B-2A9D-4874-998F-A53969BB0CF6}" type="slidenum">
              <a:rPr lang="en-US" altLang="en-US" sz="1200">
                <a:solidFill>
                  <a:srgbClr val="898989"/>
                </a:solidFill>
                <a:latin typeface="Calibri" panose="020F0502020204030204" pitchFamily="34" charset="0"/>
              </a:rPr>
              <a:pPr>
                <a:spcBef>
                  <a:spcPct val="0"/>
                </a:spcBef>
                <a:buFontTx/>
                <a:buNone/>
              </a:pPr>
              <a:t>22</a:t>
            </a:fld>
            <a:endParaRPr lang="en-US" altLang="en-US" sz="1200">
              <a:solidFill>
                <a:srgbClr val="898989"/>
              </a:solidFill>
              <a:latin typeface="Calibri" panose="020F0502020204030204" pitchFamily="34"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Title 1">
            <a:extLst>
              <a:ext uri="{FF2B5EF4-FFF2-40B4-BE49-F238E27FC236}">
                <a16:creationId xmlns:a16="http://schemas.microsoft.com/office/drawing/2014/main" id="{6BA1076C-0695-4E52-840A-9BEAF9F7CF25}"/>
              </a:ext>
            </a:extLst>
          </p:cNvPr>
          <p:cNvSpPr>
            <a:spLocks noGrp="1"/>
          </p:cNvSpPr>
          <p:nvPr>
            <p:ph type="title"/>
          </p:nvPr>
        </p:nvSpPr>
        <p:spPr>
          <a:xfrm>
            <a:off x="228600" y="152400"/>
            <a:ext cx="8686800" cy="1143000"/>
          </a:xfrm>
        </p:spPr>
        <p:txBody>
          <a:bodyPr/>
          <a:lstStyle/>
          <a:p>
            <a:r>
              <a:rPr lang="en-US" altLang="en-US" sz="2800"/>
              <a:t>Technical Assistance/Resources to Assist in Communication with Beneficiaries and Resolution of Beneficiary Concerns </a:t>
            </a:r>
          </a:p>
        </p:txBody>
      </p:sp>
      <p:sp>
        <p:nvSpPr>
          <p:cNvPr id="3" name="Content Placeholder 2">
            <a:extLst>
              <a:ext uri="{FF2B5EF4-FFF2-40B4-BE49-F238E27FC236}">
                <a16:creationId xmlns:a16="http://schemas.microsoft.com/office/drawing/2014/main" id="{1A80A830-8487-4799-A6F7-E8190127DE11}"/>
              </a:ext>
            </a:extLst>
          </p:cNvPr>
          <p:cNvSpPr>
            <a:spLocks noGrp="1"/>
          </p:cNvSpPr>
          <p:nvPr>
            <p:ph idx="1"/>
          </p:nvPr>
        </p:nvSpPr>
        <p:spPr/>
        <p:txBody>
          <a:bodyPr/>
          <a:lstStyle/>
          <a:p>
            <a:pPr marL="0" indent="0">
              <a:buFont typeface="Arial" panose="020B0604020202020204" pitchFamily="34" charset="0"/>
              <a:buNone/>
              <a:defRPr/>
            </a:pPr>
            <a:r>
              <a:rPr lang="en-US" altLang="en-US" dirty="0"/>
              <a:t>Requests for Technical Assistance can be made by visiting the HCBS Statewide Transition Plan Website and selecting the “Technical Assistance” link.</a:t>
            </a:r>
          </a:p>
          <a:p>
            <a:pPr>
              <a:defRPr/>
            </a:pPr>
            <a:endParaRPr lang="en-US" dirty="0"/>
          </a:p>
          <a:p>
            <a:pPr marL="0" indent="0">
              <a:buFont typeface="Arial" panose="020B0604020202020204" pitchFamily="34" charset="0"/>
              <a:buNone/>
              <a:defRPr/>
            </a:pPr>
            <a:r>
              <a:rPr lang="en-US" altLang="en-US" dirty="0"/>
              <a:t>Additional Resources as well as a tool to assist in the path to final approval can be accessed by visiting the HCBS Statewide Transition Plan Website and selecting the “Training” link.</a:t>
            </a:r>
            <a:endParaRPr lang="en-US" dirty="0"/>
          </a:p>
          <a:p>
            <a:pPr marL="0" indent="0">
              <a:buFont typeface="Arial" panose="020B0604020202020204" pitchFamily="34" charset="0"/>
              <a:buNone/>
              <a:defRPr/>
            </a:pPr>
            <a:endParaRPr lang="en-US" dirty="0"/>
          </a:p>
          <a:p>
            <a:pPr>
              <a:defRPr/>
            </a:pPr>
            <a:endParaRPr lang="en-US" dirty="0"/>
          </a:p>
          <a:p>
            <a:pPr>
              <a:defRPr/>
            </a:pPr>
            <a:endParaRPr lang="en-US" dirty="0"/>
          </a:p>
        </p:txBody>
      </p:sp>
      <p:sp>
        <p:nvSpPr>
          <p:cNvPr id="65540" name="Slide Number Placeholder 3">
            <a:extLst>
              <a:ext uri="{FF2B5EF4-FFF2-40B4-BE49-F238E27FC236}">
                <a16:creationId xmlns:a16="http://schemas.microsoft.com/office/drawing/2014/main" id="{E9DF271F-28C2-4654-8C8A-F1A939C6B383}"/>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2400">
                <a:solidFill>
                  <a:schemeClr val="tx2"/>
                </a:solidFill>
                <a:latin typeface="Times New Roman" panose="02020603050405020304" pitchFamily="18" charset="0"/>
                <a:ea typeface="MS PGothic" panose="020B0600070205080204" pitchFamily="34" charset="-128"/>
                <a:cs typeface="Times New Roman" panose="02020603050405020304" pitchFamily="18" charset="0"/>
              </a:defRPr>
            </a:lvl1pPr>
            <a:lvl2pPr marL="742950" indent="-285750">
              <a:spcBef>
                <a:spcPct val="20000"/>
              </a:spcBef>
              <a:buFont typeface="Arial" panose="020B0604020202020204" pitchFamily="34" charset="0"/>
              <a:buChar char="–"/>
              <a:defRPr sz="2400">
                <a:solidFill>
                  <a:schemeClr val="tx2"/>
                </a:solidFill>
                <a:latin typeface="Times New Roman" panose="02020603050405020304" pitchFamily="18" charset="0"/>
                <a:ea typeface="MS PGothic" panose="020B0600070205080204" pitchFamily="34" charset="-128"/>
                <a:cs typeface="Times New Roman" panose="02020603050405020304" pitchFamily="18" charset="0"/>
              </a:defRPr>
            </a:lvl2pPr>
            <a:lvl3pPr marL="1143000" indent="-228600">
              <a:spcBef>
                <a:spcPct val="20000"/>
              </a:spcBef>
              <a:buFont typeface="Arial" panose="020B0604020202020204" pitchFamily="34" charset="0"/>
              <a:buChar char="•"/>
              <a:defRPr sz="2400">
                <a:solidFill>
                  <a:schemeClr val="tx2"/>
                </a:solidFill>
                <a:latin typeface="Times New Roman" panose="02020603050405020304" pitchFamily="18" charset="0"/>
                <a:ea typeface="MS PGothic" panose="020B0600070205080204" pitchFamily="34" charset="-128"/>
                <a:cs typeface="Times New Roman" panose="02020603050405020304" pitchFamily="18" charset="0"/>
              </a:defRPr>
            </a:lvl3pPr>
            <a:lvl4pPr marL="1600200" indent="-228600">
              <a:spcBef>
                <a:spcPct val="20000"/>
              </a:spcBef>
              <a:buFont typeface="Arial" panose="020B0604020202020204" pitchFamily="34" charset="0"/>
              <a:buChar char="–"/>
              <a:defRPr sz="2400">
                <a:solidFill>
                  <a:schemeClr val="tx2"/>
                </a:solidFill>
                <a:latin typeface="Times New Roman" panose="02020603050405020304" pitchFamily="18" charset="0"/>
                <a:ea typeface="MS PGothic" panose="020B0600070205080204" pitchFamily="34" charset="-128"/>
                <a:cs typeface="Times New Roman" panose="02020603050405020304" pitchFamily="18" charset="0"/>
              </a:defRPr>
            </a:lvl4pPr>
            <a:lvl5pPr marL="2057400" indent="-228600">
              <a:spcBef>
                <a:spcPct val="20000"/>
              </a:spcBef>
              <a:buFont typeface="Arial" panose="020B0604020202020204" pitchFamily="34" charset="0"/>
              <a:buChar char="»"/>
              <a:defRPr sz="24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5pPr>
            <a:lvl6pPr marL="2514600" indent="-228600" eaLnBrk="0" fontAlgn="base" hangingPunct="0">
              <a:spcBef>
                <a:spcPct val="20000"/>
              </a:spcBef>
              <a:spcAft>
                <a:spcPct val="0"/>
              </a:spcAft>
              <a:buFont typeface="Arial" panose="020B0604020202020204" pitchFamily="34" charset="0"/>
              <a:buChar char="»"/>
              <a:defRPr sz="24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6pPr>
            <a:lvl7pPr marL="2971800" indent="-228600" eaLnBrk="0" fontAlgn="base" hangingPunct="0">
              <a:spcBef>
                <a:spcPct val="20000"/>
              </a:spcBef>
              <a:spcAft>
                <a:spcPct val="0"/>
              </a:spcAft>
              <a:buFont typeface="Arial" panose="020B0604020202020204" pitchFamily="34" charset="0"/>
              <a:buChar char="»"/>
              <a:defRPr sz="24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7pPr>
            <a:lvl8pPr marL="3429000" indent="-228600" eaLnBrk="0" fontAlgn="base" hangingPunct="0">
              <a:spcBef>
                <a:spcPct val="20000"/>
              </a:spcBef>
              <a:spcAft>
                <a:spcPct val="0"/>
              </a:spcAft>
              <a:buFont typeface="Arial" panose="020B0604020202020204" pitchFamily="34" charset="0"/>
              <a:buChar char="»"/>
              <a:defRPr sz="24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8pPr>
            <a:lvl9pPr marL="3886200" indent="-228600" eaLnBrk="0" fontAlgn="base" hangingPunct="0">
              <a:spcBef>
                <a:spcPct val="20000"/>
              </a:spcBef>
              <a:spcAft>
                <a:spcPct val="0"/>
              </a:spcAft>
              <a:buFont typeface="Arial" panose="020B0604020202020204" pitchFamily="34" charset="0"/>
              <a:buChar char="»"/>
              <a:defRPr sz="24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9pPr>
          </a:lstStyle>
          <a:p>
            <a:pPr>
              <a:spcBef>
                <a:spcPct val="0"/>
              </a:spcBef>
              <a:buFontTx/>
              <a:buNone/>
            </a:pPr>
            <a:fld id="{10F468D8-6C7B-4673-BAB7-894F1A64AD94}" type="slidenum">
              <a:rPr lang="en-US" altLang="en-US" sz="1200">
                <a:solidFill>
                  <a:srgbClr val="898989"/>
                </a:solidFill>
                <a:latin typeface="Calibri" panose="020F0502020204030204" pitchFamily="34" charset="0"/>
              </a:rPr>
              <a:pPr>
                <a:spcBef>
                  <a:spcPct val="0"/>
                </a:spcBef>
                <a:buFontTx/>
                <a:buNone/>
              </a:pPr>
              <a:t>23</a:t>
            </a:fld>
            <a:endParaRPr lang="en-US" altLang="en-US" sz="1200">
              <a:solidFill>
                <a:srgbClr val="898989"/>
              </a:solidFill>
              <a:latin typeface="Calibri" panose="020F0502020204030204"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Content Placeholder 2">
            <a:extLst>
              <a:ext uri="{FF2B5EF4-FFF2-40B4-BE49-F238E27FC236}">
                <a16:creationId xmlns:a16="http://schemas.microsoft.com/office/drawing/2014/main" id="{C217238E-1DE9-4549-BB58-6C7AC638350F}"/>
              </a:ext>
            </a:extLst>
          </p:cNvPr>
          <p:cNvSpPr>
            <a:spLocks noGrp="1"/>
          </p:cNvSpPr>
          <p:nvPr>
            <p:ph idx="1"/>
          </p:nvPr>
        </p:nvSpPr>
        <p:spPr>
          <a:xfrm>
            <a:off x="685800" y="1676400"/>
            <a:ext cx="7772400" cy="4191000"/>
          </a:xfrm>
        </p:spPr>
        <p:txBody>
          <a:bodyPr/>
          <a:lstStyle/>
          <a:p>
            <a:pPr marL="457200" indent="-457200">
              <a:buFont typeface="Arial" panose="020B0604020202020204" pitchFamily="34" charset="0"/>
              <a:buAutoNum type="arabicPeriod"/>
            </a:pPr>
            <a:r>
              <a:rPr lang="en-US" altLang="en-US"/>
              <a:t>State establishes a communication strategy with beneficiaries who are currently in home and community-based settings that cannot or will not 	come into compliance by March 17, 2022.</a:t>
            </a:r>
          </a:p>
          <a:p>
            <a:pPr marL="457200" indent="-457200">
              <a:buFont typeface="Arial" panose="020B0604020202020204" pitchFamily="34" charset="0"/>
              <a:buAutoNum type="arabicPeriod"/>
            </a:pPr>
            <a:r>
              <a:rPr lang="en-US" altLang="en-US"/>
              <a:t>Strategy includes reasonable notice and due process to beneficiaries.</a:t>
            </a:r>
          </a:p>
          <a:p>
            <a:pPr marL="457200" indent="-457200">
              <a:buFont typeface="Arial" panose="020B0604020202020204" pitchFamily="34" charset="0"/>
              <a:buAutoNum type="arabicPeriod"/>
            </a:pPr>
            <a:r>
              <a:rPr lang="en-US" altLang="en-US"/>
              <a:t>The state provides timeline and process description, using person-centered service planning, to give beneficiaries the opportunity, information and supports to make an informed choice about options such as alternative funding streams or services in a compliant setting.</a:t>
            </a:r>
          </a:p>
        </p:txBody>
      </p:sp>
      <p:sp>
        <p:nvSpPr>
          <p:cNvPr id="24579" name="Slide Number Placeholder 3">
            <a:extLst>
              <a:ext uri="{FF2B5EF4-FFF2-40B4-BE49-F238E27FC236}">
                <a16:creationId xmlns:a16="http://schemas.microsoft.com/office/drawing/2014/main" id="{83400A6D-DD43-41E9-AEDE-23D21B11F7B4}"/>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2400">
                <a:solidFill>
                  <a:schemeClr val="tx2"/>
                </a:solidFill>
                <a:latin typeface="Times New Roman" panose="02020603050405020304" pitchFamily="18" charset="0"/>
                <a:ea typeface="MS PGothic" panose="020B0600070205080204" pitchFamily="34" charset="-128"/>
                <a:cs typeface="Times New Roman" panose="02020603050405020304" pitchFamily="18" charset="0"/>
              </a:defRPr>
            </a:lvl1pPr>
            <a:lvl2pPr marL="742950" indent="-285750">
              <a:spcBef>
                <a:spcPct val="20000"/>
              </a:spcBef>
              <a:buFont typeface="Arial" panose="020B0604020202020204" pitchFamily="34" charset="0"/>
              <a:buChar char="–"/>
              <a:defRPr sz="2400">
                <a:solidFill>
                  <a:schemeClr val="tx2"/>
                </a:solidFill>
                <a:latin typeface="Times New Roman" panose="02020603050405020304" pitchFamily="18" charset="0"/>
                <a:ea typeface="MS PGothic" panose="020B0600070205080204" pitchFamily="34" charset="-128"/>
                <a:cs typeface="Times New Roman" panose="02020603050405020304" pitchFamily="18" charset="0"/>
              </a:defRPr>
            </a:lvl2pPr>
            <a:lvl3pPr marL="1143000" indent="-228600">
              <a:spcBef>
                <a:spcPct val="20000"/>
              </a:spcBef>
              <a:buFont typeface="Arial" panose="020B0604020202020204" pitchFamily="34" charset="0"/>
              <a:buChar char="•"/>
              <a:defRPr sz="2400">
                <a:solidFill>
                  <a:schemeClr val="tx2"/>
                </a:solidFill>
                <a:latin typeface="Times New Roman" panose="02020603050405020304" pitchFamily="18" charset="0"/>
                <a:ea typeface="MS PGothic" panose="020B0600070205080204" pitchFamily="34" charset="-128"/>
                <a:cs typeface="Times New Roman" panose="02020603050405020304" pitchFamily="18" charset="0"/>
              </a:defRPr>
            </a:lvl3pPr>
            <a:lvl4pPr marL="1600200" indent="-228600">
              <a:spcBef>
                <a:spcPct val="20000"/>
              </a:spcBef>
              <a:buFont typeface="Arial" panose="020B0604020202020204" pitchFamily="34" charset="0"/>
              <a:buChar char="–"/>
              <a:defRPr sz="2400">
                <a:solidFill>
                  <a:schemeClr val="tx2"/>
                </a:solidFill>
                <a:latin typeface="Times New Roman" panose="02020603050405020304" pitchFamily="18" charset="0"/>
                <a:ea typeface="MS PGothic" panose="020B0600070205080204" pitchFamily="34" charset="-128"/>
                <a:cs typeface="Times New Roman" panose="02020603050405020304" pitchFamily="18" charset="0"/>
              </a:defRPr>
            </a:lvl4pPr>
            <a:lvl5pPr marL="2057400" indent="-228600">
              <a:spcBef>
                <a:spcPct val="20000"/>
              </a:spcBef>
              <a:buFont typeface="Arial" panose="020B0604020202020204" pitchFamily="34" charset="0"/>
              <a:buChar char="»"/>
              <a:defRPr sz="24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5pPr>
            <a:lvl6pPr marL="2514600" indent="-228600" eaLnBrk="0" fontAlgn="base" hangingPunct="0">
              <a:spcBef>
                <a:spcPct val="20000"/>
              </a:spcBef>
              <a:spcAft>
                <a:spcPct val="0"/>
              </a:spcAft>
              <a:buFont typeface="Arial" panose="020B0604020202020204" pitchFamily="34" charset="0"/>
              <a:buChar char="»"/>
              <a:defRPr sz="24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6pPr>
            <a:lvl7pPr marL="2971800" indent="-228600" eaLnBrk="0" fontAlgn="base" hangingPunct="0">
              <a:spcBef>
                <a:spcPct val="20000"/>
              </a:spcBef>
              <a:spcAft>
                <a:spcPct val="0"/>
              </a:spcAft>
              <a:buFont typeface="Arial" panose="020B0604020202020204" pitchFamily="34" charset="0"/>
              <a:buChar char="»"/>
              <a:defRPr sz="24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7pPr>
            <a:lvl8pPr marL="3429000" indent="-228600" eaLnBrk="0" fontAlgn="base" hangingPunct="0">
              <a:spcBef>
                <a:spcPct val="20000"/>
              </a:spcBef>
              <a:spcAft>
                <a:spcPct val="0"/>
              </a:spcAft>
              <a:buFont typeface="Arial" panose="020B0604020202020204" pitchFamily="34" charset="0"/>
              <a:buChar char="»"/>
              <a:defRPr sz="24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8pPr>
            <a:lvl9pPr marL="3886200" indent="-228600" eaLnBrk="0" fontAlgn="base" hangingPunct="0">
              <a:spcBef>
                <a:spcPct val="20000"/>
              </a:spcBef>
              <a:spcAft>
                <a:spcPct val="0"/>
              </a:spcAft>
              <a:buFont typeface="Arial" panose="020B0604020202020204" pitchFamily="34" charset="0"/>
              <a:buChar char="»"/>
              <a:defRPr sz="24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9pPr>
          </a:lstStyle>
          <a:p>
            <a:pPr>
              <a:spcBef>
                <a:spcPct val="0"/>
              </a:spcBef>
              <a:buFontTx/>
              <a:buNone/>
            </a:pPr>
            <a:fld id="{26930AD2-8A88-4007-821A-0ACE41796B75}" type="slidenum">
              <a:rPr lang="en-US" altLang="en-US" sz="1200">
                <a:solidFill>
                  <a:srgbClr val="898989"/>
                </a:solidFill>
                <a:latin typeface="Calibri" panose="020F0502020204030204" pitchFamily="34" charset="0"/>
              </a:rPr>
              <a:pPr>
                <a:spcBef>
                  <a:spcPct val="0"/>
                </a:spcBef>
                <a:buFontTx/>
                <a:buNone/>
              </a:pPr>
              <a:t>3</a:t>
            </a:fld>
            <a:endParaRPr lang="en-US" altLang="en-US" sz="1200">
              <a:solidFill>
                <a:srgbClr val="898989"/>
              </a:solidFill>
              <a:latin typeface="Calibri" panose="020F0502020204030204" pitchFamily="34" charset="0"/>
            </a:endParaRPr>
          </a:p>
        </p:txBody>
      </p:sp>
      <p:sp>
        <p:nvSpPr>
          <p:cNvPr id="24580" name="Title 4">
            <a:extLst>
              <a:ext uri="{FF2B5EF4-FFF2-40B4-BE49-F238E27FC236}">
                <a16:creationId xmlns:a16="http://schemas.microsoft.com/office/drawing/2014/main" id="{FBCE5FC4-BF91-4510-9275-D58F70556AE2}"/>
              </a:ext>
            </a:extLst>
          </p:cNvPr>
          <p:cNvSpPr>
            <a:spLocks noGrp="1"/>
          </p:cNvSpPr>
          <p:nvPr>
            <p:ph type="title"/>
          </p:nvPr>
        </p:nvSpPr>
        <p:spPr>
          <a:xfrm>
            <a:off x="228600" y="0"/>
            <a:ext cx="8686800" cy="1676400"/>
          </a:xfrm>
        </p:spPr>
        <p:txBody>
          <a:bodyPr/>
          <a:lstStyle/>
          <a:p>
            <a:r>
              <a:rPr lang="en-US" altLang="en-US" sz="2800"/>
              <a:t>6 Key Components for Final Approval:  </a:t>
            </a:r>
            <a:br>
              <a:rPr lang="en-US" altLang="en-US" sz="2800"/>
            </a:br>
            <a:r>
              <a:rPr lang="en-US" altLang="en-US" sz="2800"/>
              <a:t>Communication with Beneficiaries and Resolution of Beneficiary Concerns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a:extLst>
              <a:ext uri="{FF2B5EF4-FFF2-40B4-BE49-F238E27FC236}">
                <a16:creationId xmlns:a16="http://schemas.microsoft.com/office/drawing/2014/main" id="{C5D87FCD-9DDB-4851-8A46-6B6042F186E1}"/>
              </a:ext>
            </a:extLst>
          </p:cNvPr>
          <p:cNvSpPr>
            <a:spLocks noGrp="1"/>
          </p:cNvSpPr>
          <p:nvPr>
            <p:ph type="title"/>
          </p:nvPr>
        </p:nvSpPr>
        <p:spPr/>
        <p:txBody>
          <a:bodyPr/>
          <a:lstStyle/>
          <a:p>
            <a:r>
              <a:rPr lang="en-US" altLang="en-US" sz="2800"/>
              <a:t>6 Key Components for Final Approval:  </a:t>
            </a:r>
            <a:br>
              <a:rPr lang="en-US" altLang="en-US" sz="2800"/>
            </a:br>
            <a:r>
              <a:rPr lang="en-US" altLang="en-US" sz="2800"/>
              <a:t>Communication with Beneficiaries and Resolution of Beneficiary Concerns</a:t>
            </a:r>
          </a:p>
        </p:txBody>
      </p:sp>
      <p:sp>
        <p:nvSpPr>
          <p:cNvPr id="3" name="Content Placeholder 2">
            <a:extLst>
              <a:ext uri="{FF2B5EF4-FFF2-40B4-BE49-F238E27FC236}">
                <a16:creationId xmlns:a16="http://schemas.microsoft.com/office/drawing/2014/main" id="{36DB3B31-A833-4A72-AF7D-889BE67E6AB4}"/>
              </a:ext>
            </a:extLst>
          </p:cNvPr>
          <p:cNvSpPr>
            <a:spLocks noGrp="1"/>
          </p:cNvSpPr>
          <p:nvPr>
            <p:ph idx="1"/>
          </p:nvPr>
        </p:nvSpPr>
        <p:spPr/>
        <p:txBody>
          <a:bodyPr/>
          <a:lstStyle/>
          <a:p>
            <a:pPr algn="ctr">
              <a:buFont typeface="Wingdings" panose="05000000000000000000" pitchFamily="2" charset="2"/>
              <a:buChar char="Ø"/>
              <a:defRPr/>
            </a:pPr>
            <a:endParaRPr lang="en-US" b="1" u="sng" dirty="0"/>
          </a:p>
          <a:p>
            <a:pPr marL="457200" indent="-457200">
              <a:buFont typeface="+mj-lt"/>
              <a:buAutoNum type="arabicPeriod" startAt="4"/>
              <a:defRPr/>
            </a:pPr>
            <a:r>
              <a:rPr lang="en-US" dirty="0"/>
              <a:t>The state includes an explanation of how critical services and supports are in place for the individual prior to implementing any changes in provider.</a:t>
            </a:r>
          </a:p>
          <a:p>
            <a:pPr marL="457200" indent="-457200">
              <a:buFont typeface="+mj-lt"/>
              <a:buAutoNum type="arabicPeriod" startAt="4"/>
              <a:defRPr/>
            </a:pPr>
            <a:r>
              <a:rPr lang="en-US" dirty="0"/>
              <a:t>The state provides an estimate of the number of individuals who may need assistance.</a:t>
            </a:r>
          </a:p>
          <a:p>
            <a:pPr marL="457200" indent="-457200">
              <a:buFont typeface="+mj-lt"/>
              <a:buAutoNum type="arabicPeriod" startAt="4"/>
              <a:defRPr/>
            </a:pPr>
            <a:r>
              <a:rPr lang="en-US" dirty="0"/>
              <a:t>The state ensures that the entire process adheres to the timelines specified in the STP.</a:t>
            </a:r>
          </a:p>
        </p:txBody>
      </p:sp>
      <p:sp>
        <p:nvSpPr>
          <p:cNvPr id="26628" name="Slide Number Placeholder 3">
            <a:extLst>
              <a:ext uri="{FF2B5EF4-FFF2-40B4-BE49-F238E27FC236}">
                <a16:creationId xmlns:a16="http://schemas.microsoft.com/office/drawing/2014/main" id="{DC9960D4-00BB-48A4-BAAF-1A30C8BBB7A7}"/>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2400">
                <a:solidFill>
                  <a:schemeClr val="tx2"/>
                </a:solidFill>
                <a:latin typeface="Times New Roman" panose="02020603050405020304" pitchFamily="18" charset="0"/>
                <a:ea typeface="MS PGothic" panose="020B0600070205080204" pitchFamily="34" charset="-128"/>
                <a:cs typeface="Times New Roman" panose="02020603050405020304" pitchFamily="18" charset="0"/>
              </a:defRPr>
            </a:lvl1pPr>
            <a:lvl2pPr marL="742950" indent="-285750">
              <a:spcBef>
                <a:spcPct val="20000"/>
              </a:spcBef>
              <a:buFont typeface="Arial" panose="020B0604020202020204" pitchFamily="34" charset="0"/>
              <a:buChar char="–"/>
              <a:defRPr sz="2400">
                <a:solidFill>
                  <a:schemeClr val="tx2"/>
                </a:solidFill>
                <a:latin typeface="Times New Roman" panose="02020603050405020304" pitchFamily="18" charset="0"/>
                <a:ea typeface="MS PGothic" panose="020B0600070205080204" pitchFamily="34" charset="-128"/>
                <a:cs typeface="Times New Roman" panose="02020603050405020304" pitchFamily="18" charset="0"/>
              </a:defRPr>
            </a:lvl2pPr>
            <a:lvl3pPr marL="1143000" indent="-228600">
              <a:spcBef>
                <a:spcPct val="20000"/>
              </a:spcBef>
              <a:buFont typeface="Arial" panose="020B0604020202020204" pitchFamily="34" charset="0"/>
              <a:buChar char="•"/>
              <a:defRPr sz="2400">
                <a:solidFill>
                  <a:schemeClr val="tx2"/>
                </a:solidFill>
                <a:latin typeface="Times New Roman" panose="02020603050405020304" pitchFamily="18" charset="0"/>
                <a:ea typeface="MS PGothic" panose="020B0600070205080204" pitchFamily="34" charset="-128"/>
                <a:cs typeface="Times New Roman" panose="02020603050405020304" pitchFamily="18" charset="0"/>
              </a:defRPr>
            </a:lvl3pPr>
            <a:lvl4pPr marL="1600200" indent="-228600">
              <a:spcBef>
                <a:spcPct val="20000"/>
              </a:spcBef>
              <a:buFont typeface="Arial" panose="020B0604020202020204" pitchFamily="34" charset="0"/>
              <a:buChar char="–"/>
              <a:defRPr sz="2400">
                <a:solidFill>
                  <a:schemeClr val="tx2"/>
                </a:solidFill>
                <a:latin typeface="Times New Roman" panose="02020603050405020304" pitchFamily="18" charset="0"/>
                <a:ea typeface="MS PGothic" panose="020B0600070205080204" pitchFamily="34" charset="-128"/>
                <a:cs typeface="Times New Roman" panose="02020603050405020304" pitchFamily="18" charset="0"/>
              </a:defRPr>
            </a:lvl4pPr>
            <a:lvl5pPr marL="2057400" indent="-228600">
              <a:spcBef>
                <a:spcPct val="20000"/>
              </a:spcBef>
              <a:buFont typeface="Arial" panose="020B0604020202020204" pitchFamily="34" charset="0"/>
              <a:buChar char="»"/>
              <a:defRPr sz="24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5pPr>
            <a:lvl6pPr marL="2514600" indent="-228600" eaLnBrk="0" fontAlgn="base" hangingPunct="0">
              <a:spcBef>
                <a:spcPct val="20000"/>
              </a:spcBef>
              <a:spcAft>
                <a:spcPct val="0"/>
              </a:spcAft>
              <a:buFont typeface="Arial" panose="020B0604020202020204" pitchFamily="34" charset="0"/>
              <a:buChar char="»"/>
              <a:defRPr sz="24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6pPr>
            <a:lvl7pPr marL="2971800" indent="-228600" eaLnBrk="0" fontAlgn="base" hangingPunct="0">
              <a:spcBef>
                <a:spcPct val="20000"/>
              </a:spcBef>
              <a:spcAft>
                <a:spcPct val="0"/>
              </a:spcAft>
              <a:buFont typeface="Arial" panose="020B0604020202020204" pitchFamily="34" charset="0"/>
              <a:buChar char="»"/>
              <a:defRPr sz="24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7pPr>
            <a:lvl8pPr marL="3429000" indent="-228600" eaLnBrk="0" fontAlgn="base" hangingPunct="0">
              <a:spcBef>
                <a:spcPct val="20000"/>
              </a:spcBef>
              <a:spcAft>
                <a:spcPct val="0"/>
              </a:spcAft>
              <a:buFont typeface="Arial" panose="020B0604020202020204" pitchFamily="34" charset="0"/>
              <a:buChar char="»"/>
              <a:defRPr sz="24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8pPr>
            <a:lvl9pPr marL="3886200" indent="-228600" eaLnBrk="0" fontAlgn="base" hangingPunct="0">
              <a:spcBef>
                <a:spcPct val="20000"/>
              </a:spcBef>
              <a:spcAft>
                <a:spcPct val="0"/>
              </a:spcAft>
              <a:buFont typeface="Arial" panose="020B0604020202020204" pitchFamily="34" charset="0"/>
              <a:buChar char="»"/>
              <a:defRPr sz="24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9pPr>
          </a:lstStyle>
          <a:p>
            <a:pPr>
              <a:spcBef>
                <a:spcPct val="0"/>
              </a:spcBef>
              <a:buFontTx/>
              <a:buNone/>
            </a:pPr>
            <a:fld id="{E8068D31-081A-47E7-B6FF-9D34AA2BDCE4}" type="slidenum">
              <a:rPr lang="en-US" altLang="en-US" sz="1200">
                <a:solidFill>
                  <a:srgbClr val="898989"/>
                </a:solidFill>
                <a:latin typeface="Calibri" panose="020F0502020204030204" pitchFamily="34" charset="0"/>
              </a:rPr>
              <a:pPr>
                <a:spcBef>
                  <a:spcPct val="0"/>
                </a:spcBef>
                <a:buFontTx/>
                <a:buNone/>
              </a:pPr>
              <a:t>4</a:t>
            </a:fld>
            <a:endParaRPr lang="en-US" altLang="en-US" sz="1200">
              <a:solidFill>
                <a:srgbClr val="898989"/>
              </a:solidFill>
              <a:latin typeface="Calibri" panose="020F0502020204030204"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a:extLst>
              <a:ext uri="{FF2B5EF4-FFF2-40B4-BE49-F238E27FC236}">
                <a16:creationId xmlns:a16="http://schemas.microsoft.com/office/drawing/2014/main" id="{3E0D04F2-6531-4671-B1F7-4FCF7ED143F3}"/>
              </a:ext>
            </a:extLst>
          </p:cNvPr>
          <p:cNvSpPr>
            <a:spLocks noGrp="1"/>
          </p:cNvSpPr>
          <p:nvPr>
            <p:ph type="title"/>
          </p:nvPr>
        </p:nvSpPr>
        <p:spPr/>
        <p:txBody>
          <a:bodyPr/>
          <a:lstStyle/>
          <a:p>
            <a:r>
              <a:rPr lang="en-US" altLang="en-US" sz="3200"/>
              <a:t>What is CMS Looking for in the STP Review?</a:t>
            </a:r>
          </a:p>
        </p:txBody>
      </p:sp>
      <p:sp>
        <p:nvSpPr>
          <p:cNvPr id="28675" name="Slide Number Placeholder 3">
            <a:extLst>
              <a:ext uri="{FF2B5EF4-FFF2-40B4-BE49-F238E27FC236}">
                <a16:creationId xmlns:a16="http://schemas.microsoft.com/office/drawing/2014/main" id="{815712E2-F803-490B-A4E6-CBF74DC6994C}"/>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2400">
                <a:solidFill>
                  <a:schemeClr val="tx2"/>
                </a:solidFill>
                <a:latin typeface="Times New Roman" panose="02020603050405020304" pitchFamily="18" charset="0"/>
                <a:ea typeface="MS PGothic" panose="020B0600070205080204" pitchFamily="34" charset="-128"/>
                <a:cs typeface="Times New Roman" panose="02020603050405020304" pitchFamily="18" charset="0"/>
              </a:defRPr>
            </a:lvl1pPr>
            <a:lvl2pPr marL="742950" indent="-285750">
              <a:spcBef>
                <a:spcPct val="20000"/>
              </a:spcBef>
              <a:buFont typeface="Arial" panose="020B0604020202020204" pitchFamily="34" charset="0"/>
              <a:buChar char="–"/>
              <a:defRPr sz="2400">
                <a:solidFill>
                  <a:schemeClr val="tx2"/>
                </a:solidFill>
                <a:latin typeface="Times New Roman" panose="02020603050405020304" pitchFamily="18" charset="0"/>
                <a:ea typeface="MS PGothic" panose="020B0600070205080204" pitchFamily="34" charset="-128"/>
                <a:cs typeface="Times New Roman" panose="02020603050405020304" pitchFamily="18" charset="0"/>
              </a:defRPr>
            </a:lvl2pPr>
            <a:lvl3pPr marL="1143000" indent="-228600">
              <a:spcBef>
                <a:spcPct val="20000"/>
              </a:spcBef>
              <a:buFont typeface="Arial" panose="020B0604020202020204" pitchFamily="34" charset="0"/>
              <a:buChar char="•"/>
              <a:defRPr sz="2400">
                <a:solidFill>
                  <a:schemeClr val="tx2"/>
                </a:solidFill>
                <a:latin typeface="Times New Roman" panose="02020603050405020304" pitchFamily="18" charset="0"/>
                <a:ea typeface="MS PGothic" panose="020B0600070205080204" pitchFamily="34" charset="-128"/>
                <a:cs typeface="Times New Roman" panose="02020603050405020304" pitchFamily="18" charset="0"/>
              </a:defRPr>
            </a:lvl3pPr>
            <a:lvl4pPr marL="1600200" indent="-228600">
              <a:spcBef>
                <a:spcPct val="20000"/>
              </a:spcBef>
              <a:buFont typeface="Arial" panose="020B0604020202020204" pitchFamily="34" charset="0"/>
              <a:buChar char="–"/>
              <a:defRPr sz="2400">
                <a:solidFill>
                  <a:schemeClr val="tx2"/>
                </a:solidFill>
                <a:latin typeface="Times New Roman" panose="02020603050405020304" pitchFamily="18" charset="0"/>
                <a:ea typeface="MS PGothic" panose="020B0600070205080204" pitchFamily="34" charset="-128"/>
                <a:cs typeface="Times New Roman" panose="02020603050405020304" pitchFamily="18" charset="0"/>
              </a:defRPr>
            </a:lvl4pPr>
            <a:lvl5pPr marL="2057400" indent="-228600">
              <a:spcBef>
                <a:spcPct val="20000"/>
              </a:spcBef>
              <a:buFont typeface="Arial" panose="020B0604020202020204" pitchFamily="34" charset="0"/>
              <a:buChar char="»"/>
              <a:defRPr sz="24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5pPr>
            <a:lvl6pPr marL="2514600" indent="-228600" eaLnBrk="0" fontAlgn="base" hangingPunct="0">
              <a:spcBef>
                <a:spcPct val="20000"/>
              </a:spcBef>
              <a:spcAft>
                <a:spcPct val="0"/>
              </a:spcAft>
              <a:buFont typeface="Arial" panose="020B0604020202020204" pitchFamily="34" charset="0"/>
              <a:buChar char="»"/>
              <a:defRPr sz="24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6pPr>
            <a:lvl7pPr marL="2971800" indent="-228600" eaLnBrk="0" fontAlgn="base" hangingPunct="0">
              <a:spcBef>
                <a:spcPct val="20000"/>
              </a:spcBef>
              <a:spcAft>
                <a:spcPct val="0"/>
              </a:spcAft>
              <a:buFont typeface="Arial" panose="020B0604020202020204" pitchFamily="34" charset="0"/>
              <a:buChar char="»"/>
              <a:defRPr sz="24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7pPr>
            <a:lvl8pPr marL="3429000" indent="-228600" eaLnBrk="0" fontAlgn="base" hangingPunct="0">
              <a:spcBef>
                <a:spcPct val="20000"/>
              </a:spcBef>
              <a:spcAft>
                <a:spcPct val="0"/>
              </a:spcAft>
              <a:buFont typeface="Arial" panose="020B0604020202020204" pitchFamily="34" charset="0"/>
              <a:buChar char="»"/>
              <a:defRPr sz="24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8pPr>
            <a:lvl9pPr marL="3886200" indent="-228600" eaLnBrk="0" fontAlgn="base" hangingPunct="0">
              <a:spcBef>
                <a:spcPct val="20000"/>
              </a:spcBef>
              <a:spcAft>
                <a:spcPct val="0"/>
              </a:spcAft>
              <a:buFont typeface="Arial" panose="020B0604020202020204" pitchFamily="34" charset="0"/>
              <a:buChar char="»"/>
              <a:defRPr sz="24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9pPr>
          </a:lstStyle>
          <a:p>
            <a:pPr>
              <a:spcBef>
                <a:spcPct val="0"/>
              </a:spcBef>
              <a:buFontTx/>
              <a:buNone/>
            </a:pPr>
            <a:fld id="{676AE065-EB41-4947-8C00-D8ED3F8713FD}" type="slidenum">
              <a:rPr lang="en-US" altLang="en-US" sz="1200">
                <a:solidFill>
                  <a:srgbClr val="898989"/>
                </a:solidFill>
                <a:latin typeface="Calibri" panose="020F0502020204030204" pitchFamily="34" charset="0"/>
              </a:rPr>
              <a:pPr>
                <a:spcBef>
                  <a:spcPct val="0"/>
                </a:spcBef>
                <a:buFontTx/>
                <a:buNone/>
              </a:pPr>
              <a:t>5</a:t>
            </a:fld>
            <a:endParaRPr lang="en-US" altLang="en-US" sz="1200">
              <a:solidFill>
                <a:srgbClr val="898989"/>
              </a:solidFill>
              <a:latin typeface="Calibri" panose="020F0502020204030204" pitchFamily="34" charset="0"/>
            </a:endParaRPr>
          </a:p>
        </p:txBody>
      </p:sp>
      <p:sp>
        <p:nvSpPr>
          <p:cNvPr id="28676" name="Content Placeholder 1">
            <a:extLst>
              <a:ext uri="{FF2B5EF4-FFF2-40B4-BE49-F238E27FC236}">
                <a16:creationId xmlns:a16="http://schemas.microsoft.com/office/drawing/2014/main" id="{ECF0FB3B-5540-4EBC-B424-E1E45115E4CC}"/>
              </a:ext>
            </a:extLst>
          </p:cNvPr>
          <p:cNvSpPr>
            <a:spLocks noGrp="1"/>
          </p:cNvSpPr>
          <p:nvPr>
            <p:ph idx="1"/>
          </p:nvPr>
        </p:nvSpPr>
        <p:spPr/>
        <p:txBody>
          <a:bodyPr/>
          <a:lstStyle/>
          <a:p>
            <a:pPr marL="0" indent="0">
              <a:buFont typeface="Arial" panose="020B0604020202020204" pitchFamily="34" charset="0"/>
              <a:buNone/>
            </a:pPr>
            <a:endParaRPr lang="en-US" altLang="en-US"/>
          </a:p>
        </p:txBody>
      </p:sp>
      <p:pic>
        <p:nvPicPr>
          <p:cNvPr id="28677" name="Picture 11" descr="C:\Users\Bill\AppData\Local\Microsoft\Windows\Temporary Internet Files\Content.IE5\84559SDG\microscopio[1].jpg">
            <a:extLst>
              <a:ext uri="{FF2B5EF4-FFF2-40B4-BE49-F238E27FC236}">
                <a16:creationId xmlns:a16="http://schemas.microsoft.com/office/drawing/2014/main" id="{984707C8-3537-401C-B5F0-43152FAA3E2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52775" y="2000250"/>
            <a:ext cx="2838450" cy="285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Content Placeholder 2">
            <a:extLst>
              <a:ext uri="{FF2B5EF4-FFF2-40B4-BE49-F238E27FC236}">
                <a16:creationId xmlns:a16="http://schemas.microsoft.com/office/drawing/2014/main" id="{B0347C17-DB07-46EB-A3E5-FAFD4CC8DE43}"/>
              </a:ext>
            </a:extLst>
          </p:cNvPr>
          <p:cNvSpPr>
            <a:spLocks noGrp="1"/>
          </p:cNvSpPr>
          <p:nvPr>
            <p:ph idx="1"/>
          </p:nvPr>
        </p:nvSpPr>
        <p:spPr>
          <a:xfrm>
            <a:off x="228600" y="1524000"/>
            <a:ext cx="8915400" cy="4876800"/>
          </a:xfrm>
        </p:spPr>
        <p:txBody>
          <a:bodyPr/>
          <a:lstStyle/>
          <a:p>
            <a:pPr marL="0" indent="0">
              <a:buFont typeface="Arial" panose="020B0604020202020204" pitchFamily="34" charset="0"/>
              <a:buNone/>
              <a:defRPr/>
            </a:pPr>
            <a:endParaRPr lang="en-US" altLang="en-US" dirty="0"/>
          </a:p>
          <a:p>
            <a:pPr>
              <a:defRPr/>
            </a:pPr>
            <a:endParaRPr lang="en-US" altLang="en-US" dirty="0"/>
          </a:p>
          <a:p>
            <a:pPr>
              <a:buFont typeface="Wingdings" panose="05000000000000000000" pitchFamily="2" charset="2"/>
              <a:buChar char="Ø"/>
              <a:defRPr/>
            </a:pPr>
            <a:r>
              <a:rPr lang="en-US" altLang="en-US" dirty="0"/>
              <a:t>Based on its site-specific assessments, validation strategies, and aggregation of outcome data, the state identifies those settings that cannot or will not be in compliance with the rule by March 17, 2022.</a:t>
            </a:r>
          </a:p>
          <a:p>
            <a:pPr marL="0" indent="0">
              <a:buFont typeface="Arial" panose="020B0604020202020204" pitchFamily="34" charset="0"/>
              <a:buNone/>
              <a:defRPr/>
            </a:pPr>
            <a:endParaRPr lang="en-US" altLang="en-US" dirty="0"/>
          </a:p>
          <a:p>
            <a:pPr>
              <a:buFont typeface="Wingdings" panose="05000000000000000000" pitchFamily="2" charset="2"/>
              <a:buChar char="Ø"/>
              <a:defRPr/>
            </a:pPr>
            <a:r>
              <a:rPr lang="en-US" altLang="en-US" u="sng" dirty="0"/>
              <a:t>First key component identified by CMS</a:t>
            </a:r>
            <a:r>
              <a:rPr lang="en-US" altLang="en-US" dirty="0"/>
              <a:t>:  The state establishes a strategy to communicate this information to beneficiaries.</a:t>
            </a:r>
          </a:p>
          <a:p>
            <a:pPr marL="457200" lvl="1" indent="0">
              <a:buFont typeface="Arial" panose="020B0604020202020204" pitchFamily="34" charset="0"/>
              <a:buNone/>
              <a:defRPr/>
            </a:pPr>
            <a:endParaRPr lang="en-US" altLang="en-US" dirty="0"/>
          </a:p>
          <a:p>
            <a:pPr lvl="1">
              <a:defRPr/>
            </a:pPr>
            <a:endParaRPr lang="en-US" altLang="en-US" dirty="0"/>
          </a:p>
        </p:txBody>
      </p:sp>
      <p:sp>
        <p:nvSpPr>
          <p:cNvPr id="30723" name="Slide Number Placeholder 3">
            <a:extLst>
              <a:ext uri="{FF2B5EF4-FFF2-40B4-BE49-F238E27FC236}">
                <a16:creationId xmlns:a16="http://schemas.microsoft.com/office/drawing/2014/main" id="{975F8D93-6EEC-437A-8230-33C2BE704296}"/>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2400">
                <a:solidFill>
                  <a:schemeClr val="tx2"/>
                </a:solidFill>
                <a:latin typeface="Times New Roman" panose="02020603050405020304" pitchFamily="18" charset="0"/>
                <a:ea typeface="MS PGothic" panose="020B0600070205080204" pitchFamily="34" charset="-128"/>
                <a:cs typeface="Times New Roman" panose="02020603050405020304" pitchFamily="18" charset="0"/>
              </a:defRPr>
            </a:lvl1pPr>
            <a:lvl2pPr marL="742950" indent="-285750">
              <a:spcBef>
                <a:spcPct val="20000"/>
              </a:spcBef>
              <a:buFont typeface="Arial" panose="020B0604020202020204" pitchFamily="34" charset="0"/>
              <a:buChar char="–"/>
              <a:defRPr sz="2400">
                <a:solidFill>
                  <a:schemeClr val="tx2"/>
                </a:solidFill>
                <a:latin typeface="Times New Roman" panose="02020603050405020304" pitchFamily="18" charset="0"/>
                <a:ea typeface="MS PGothic" panose="020B0600070205080204" pitchFamily="34" charset="-128"/>
                <a:cs typeface="Times New Roman" panose="02020603050405020304" pitchFamily="18" charset="0"/>
              </a:defRPr>
            </a:lvl2pPr>
            <a:lvl3pPr marL="1143000" indent="-228600">
              <a:spcBef>
                <a:spcPct val="20000"/>
              </a:spcBef>
              <a:buFont typeface="Arial" panose="020B0604020202020204" pitchFamily="34" charset="0"/>
              <a:buChar char="•"/>
              <a:defRPr sz="2400">
                <a:solidFill>
                  <a:schemeClr val="tx2"/>
                </a:solidFill>
                <a:latin typeface="Times New Roman" panose="02020603050405020304" pitchFamily="18" charset="0"/>
                <a:ea typeface="MS PGothic" panose="020B0600070205080204" pitchFamily="34" charset="-128"/>
                <a:cs typeface="Times New Roman" panose="02020603050405020304" pitchFamily="18" charset="0"/>
              </a:defRPr>
            </a:lvl3pPr>
            <a:lvl4pPr marL="1600200" indent="-228600">
              <a:spcBef>
                <a:spcPct val="20000"/>
              </a:spcBef>
              <a:buFont typeface="Arial" panose="020B0604020202020204" pitchFamily="34" charset="0"/>
              <a:buChar char="–"/>
              <a:defRPr sz="2400">
                <a:solidFill>
                  <a:schemeClr val="tx2"/>
                </a:solidFill>
                <a:latin typeface="Times New Roman" panose="02020603050405020304" pitchFamily="18" charset="0"/>
                <a:ea typeface="MS PGothic" panose="020B0600070205080204" pitchFamily="34" charset="-128"/>
                <a:cs typeface="Times New Roman" panose="02020603050405020304" pitchFamily="18" charset="0"/>
              </a:defRPr>
            </a:lvl4pPr>
            <a:lvl5pPr marL="2057400" indent="-228600">
              <a:spcBef>
                <a:spcPct val="20000"/>
              </a:spcBef>
              <a:buFont typeface="Arial" panose="020B0604020202020204" pitchFamily="34" charset="0"/>
              <a:buChar char="»"/>
              <a:defRPr sz="24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5pPr>
            <a:lvl6pPr marL="2514600" indent="-228600" eaLnBrk="0" fontAlgn="base" hangingPunct="0">
              <a:spcBef>
                <a:spcPct val="20000"/>
              </a:spcBef>
              <a:spcAft>
                <a:spcPct val="0"/>
              </a:spcAft>
              <a:buFont typeface="Arial" panose="020B0604020202020204" pitchFamily="34" charset="0"/>
              <a:buChar char="»"/>
              <a:defRPr sz="24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6pPr>
            <a:lvl7pPr marL="2971800" indent="-228600" eaLnBrk="0" fontAlgn="base" hangingPunct="0">
              <a:spcBef>
                <a:spcPct val="20000"/>
              </a:spcBef>
              <a:spcAft>
                <a:spcPct val="0"/>
              </a:spcAft>
              <a:buFont typeface="Arial" panose="020B0604020202020204" pitchFamily="34" charset="0"/>
              <a:buChar char="»"/>
              <a:defRPr sz="24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7pPr>
            <a:lvl8pPr marL="3429000" indent="-228600" eaLnBrk="0" fontAlgn="base" hangingPunct="0">
              <a:spcBef>
                <a:spcPct val="20000"/>
              </a:spcBef>
              <a:spcAft>
                <a:spcPct val="0"/>
              </a:spcAft>
              <a:buFont typeface="Arial" panose="020B0604020202020204" pitchFamily="34" charset="0"/>
              <a:buChar char="»"/>
              <a:defRPr sz="24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8pPr>
            <a:lvl9pPr marL="3886200" indent="-228600" eaLnBrk="0" fontAlgn="base" hangingPunct="0">
              <a:spcBef>
                <a:spcPct val="20000"/>
              </a:spcBef>
              <a:spcAft>
                <a:spcPct val="0"/>
              </a:spcAft>
              <a:buFont typeface="Arial" panose="020B0604020202020204" pitchFamily="34" charset="0"/>
              <a:buChar char="»"/>
              <a:defRPr sz="24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9pPr>
          </a:lstStyle>
          <a:p>
            <a:pPr>
              <a:spcBef>
                <a:spcPct val="0"/>
              </a:spcBef>
              <a:buFontTx/>
              <a:buNone/>
            </a:pPr>
            <a:fld id="{B9F629F1-E830-4880-823E-D4BD05C86B9D}" type="slidenum">
              <a:rPr lang="en-US" altLang="en-US" sz="1200">
                <a:solidFill>
                  <a:srgbClr val="898989"/>
                </a:solidFill>
                <a:latin typeface="Calibri" panose="020F0502020204030204" pitchFamily="34" charset="0"/>
              </a:rPr>
              <a:pPr>
                <a:spcBef>
                  <a:spcPct val="0"/>
                </a:spcBef>
                <a:buFontTx/>
                <a:buNone/>
              </a:pPr>
              <a:t>6</a:t>
            </a:fld>
            <a:endParaRPr lang="en-US" altLang="en-US" sz="1200">
              <a:solidFill>
                <a:srgbClr val="898989"/>
              </a:solidFill>
              <a:latin typeface="Calibri" panose="020F0502020204030204" pitchFamily="34" charset="0"/>
            </a:endParaRPr>
          </a:p>
        </p:txBody>
      </p:sp>
      <p:sp>
        <p:nvSpPr>
          <p:cNvPr id="30724" name="Title 2">
            <a:extLst>
              <a:ext uri="{FF2B5EF4-FFF2-40B4-BE49-F238E27FC236}">
                <a16:creationId xmlns:a16="http://schemas.microsoft.com/office/drawing/2014/main" id="{A445A1AB-C6F2-42B3-AD0E-8E6CA28AAE5A}"/>
              </a:ext>
            </a:extLst>
          </p:cNvPr>
          <p:cNvSpPr>
            <a:spLocks noGrp="1"/>
          </p:cNvSpPr>
          <p:nvPr>
            <p:ph type="title"/>
          </p:nvPr>
        </p:nvSpPr>
        <p:spPr/>
        <p:txBody>
          <a:bodyPr/>
          <a:lstStyle/>
          <a:p>
            <a:r>
              <a:rPr lang="en-US" altLang="en-US" sz="3200"/>
              <a:t>Component 1: Establish a Communication Strategy (1 of 2)</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a:extLst>
              <a:ext uri="{FF2B5EF4-FFF2-40B4-BE49-F238E27FC236}">
                <a16:creationId xmlns:a16="http://schemas.microsoft.com/office/drawing/2014/main" id="{79D99932-F4EE-4DEF-97EF-A67BDA09CE07}"/>
              </a:ext>
            </a:extLst>
          </p:cNvPr>
          <p:cNvSpPr>
            <a:spLocks noGrp="1"/>
          </p:cNvSpPr>
          <p:nvPr>
            <p:ph type="title"/>
          </p:nvPr>
        </p:nvSpPr>
        <p:spPr/>
        <p:txBody>
          <a:bodyPr/>
          <a:lstStyle/>
          <a:p>
            <a:r>
              <a:rPr lang="en-US" altLang="en-US" sz="3200"/>
              <a:t>Component 1: Establish a Communication Strategy (2 of 2)</a:t>
            </a:r>
          </a:p>
        </p:txBody>
      </p:sp>
      <p:sp>
        <p:nvSpPr>
          <p:cNvPr id="32771" name="Content Placeholder 2">
            <a:extLst>
              <a:ext uri="{FF2B5EF4-FFF2-40B4-BE49-F238E27FC236}">
                <a16:creationId xmlns:a16="http://schemas.microsoft.com/office/drawing/2014/main" id="{73017FBE-025B-495D-B508-D2D6FB34AC97}"/>
              </a:ext>
            </a:extLst>
          </p:cNvPr>
          <p:cNvSpPr>
            <a:spLocks noGrp="1"/>
          </p:cNvSpPr>
          <p:nvPr>
            <p:ph idx="1"/>
          </p:nvPr>
        </p:nvSpPr>
        <p:spPr/>
        <p:txBody>
          <a:bodyPr/>
          <a:lstStyle/>
          <a:p>
            <a:r>
              <a:rPr lang="en-US" altLang="en-US"/>
              <a:t>The state designs a strategy to communicate this information to beneficiaries. The state should determine:</a:t>
            </a:r>
          </a:p>
          <a:p>
            <a:pPr lvl="1"/>
            <a:r>
              <a:rPr lang="en-US" altLang="en-US"/>
              <a:t>Who needs to be informed?</a:t>
            </a:r>
          </a:p>
          <a:p>
            <a:pPr lvl="1"/>
            <a:r>
              <a:rPr lang="en-US" altLang="en-US"/>
              <a:t>How will the information be conveyed/delivered?</a:t>
            </a:r>
          </a:p>
          <a:p>
            <a:pPr lvl="1"/>
            <a:r>
              <a:rPr lang="en-US" altLang="en-US"/>
              <a:t>How will the state resolve beneficiary concerns when an individual’s services and supports are no longer part of the home and community-based services program?</a:t>
            </a:r>
          </a:p>
          <a:p>
            <a:pPr lvl="1"/>
            <a:r>
              <a:rPr lang="en-US" altLang="en-US"/>
              <a:t>What alternatives can the state offer beneficiaries?</a:t>
            </a:r>
          </a:p>
        </p:txBody>
      </p:sp>
      <p:sp>
        <p:nvSpPr>
          <p:cNvPr id="32772" name="Slide Number Placeholder 3">
            <a:extLst>
              <a:ext uri="{FF2B5EF4-FFF2-40B4-BE49-F238E27FC236}">
                <a16:creationId xmlns:a16="http://schemas.microsoft.com/office/drawing/2014/main" id="{0ECD57A7-B088-44AD-AFC6-1C9B61B1F271}"/>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2400">
                <a:solidFill>
                  <a:schemeClr val="tx2"/>
                </a:solidFill>
                <a:latin typeface="Times New Roman" panose="02020603050405020304" pitchFamily="18" charset="0"/>
                <a:ea typeface="MS PGothic" panose="020B0600070205080204" pitchFamily="34" charset="-128"/>
                <a:cs typeface="Times New Roman" panose="02020603050405020304" pitchFamily="18" charset="0"/>
              </a:defRPr>
            </a:lvl1pPr>
            <a:lvl2pPr marL="742950" indent="-285750">
              <a:spcBef>
                <a:spcPct val="20000"/>
              </a:spcBef>
              <a:buFont typeface="Arial" panose="020B0604020202020204" pitchFamily="34" charset="0"/>
              <a:buChar char="–"/>
              <a:defRPr sz="2400">
                <a:solidFill>
                  <a:schemeClr val="tx2"/>
                </a:solidFill>
                <a:latin typeface="Times New Roman" panose="02020603050405020304" pitchFamily="18" charset="0"/>
                <a:ea typeface="MS PGothic" panose="020B0600070205080204" pitchFamily="34" charset="-128"/>
                <a:cs typeface="Times New Roman" panose="02020603050405020304" pitchFamily="18" charset="0"/>
              </a:defRPr>
            </a:lvl2pPr>
            <a:lvl3pPr marL="1143000" indent="-228600">
              <a:spcBef>
                <a:spcPct val="20000"/>
              </a:spcBef>
              <a:buFont typeface="Arial" panose="020B0604020202020204" pitchFamily="34" charset="0"/>
              <a:buChar char="•"/>
              <a:defRPr sz="2400">
                <a:solidFill>
                  <a:schemeClr val="tx2"/>
                </a:solidFill>
                <a:latin typeface="Times New Roman" panose="02020603050405020304" pitchFamily="18" charset="0"/>
                <a:ea typeface="MS PGothic" panose="020B0600070205080204" pitchFamily="34" charset="-128"/>
                <a:cs typeface="Times New Roman" panose="02020603050405020304" pitchFamily="18" charset="0"/>
              </a:defRPr>
            </a:lvl3pPr>
            <a:lvl4pPr marL="1600200" indent="-228600">
              <a:spcBef>
                <a:spcPct val="20000"/>
              </a:spcBef>
              <a:buFont typeface="Arial" panose="020B0604020202020204" pitchFamily="34" charset="0"/>
              <a:buChar char="–"/>
              <a:defRPr sz="2400">
                <a:solidFill>
                  <a:schemeClr val="tx2"/>
                </a:solidFill>
                <a:latin typeface="Times New Roman" panose="02020603050405020304" pitchFamily="18" charset="0"/>
                <a:ea typeface="MS PGothic" panose="020B0600070205080204" pitchFamily="34" charset="-128"/>
                <a:cs typeface="Times New Roman" panose="02020603050405020304" pitchFamily="18" charset="0"/>
              </a:defRPr>
            </a:lvl4pPr>
            <a:lvl5pPr marL="2057400" indent="-228600">
              <a:spcBef>
                <a:spcPct val="20000"/>
              </a:spcBef>
              <a:buFont typeface="Arial" panose="020B0604020202020204" pitchFamily="34" charset="0"/>
              <a:buChar char="»"/>
              <a:defRPr sz="24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5pPr>
            <a:lvl6pPr marL="2514600" indent="-228600" eaLnBrk="0" fontAlgn="base" hangingPunct="0">
              <a:spcBef>
                <a:spcPct val="20000"/>
              </a:spcBef>
              <a:spcAft>
                <a:spcPct val="0"/>
              </a:spcAft>
              <a:buFont typeface="Arial" panose="020B0604020202020204" pitchFamily="34" charset="0"/>
              <a:buChar char="»"/>
              <a:defRPr sz="24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6pPr>
            <a:lvl7pPr marL="2971800" indent="-228600" eaLnBrk="0" fontAlgn="base" hangingPunct="0">
              <a:spcBef>
                <a:spcPct val="20000"/>
              </a:spcBef>
              <a:spcAft>
                <a:spcPct val="0"/>
              </a:spcAft>
              <a:buFont typeface="Arial" panose="020B0604020202020204" pitchFamily="34" charset="0"/>
              <a:buChar char="»"/>
              <a:defRPr sz="24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7pPr>
            <a:lvl8pPr marL="3429000" indent="-228600" eaLnBrk="0" fontAlgn="base" hangingPunct="0">
              <a:spcBef>
                <a:spcPct val="20000"/>
              </a:spcBef>
              <a:spcAft>
                <a:spcPct val="0"/>
              </a:spcAft>
              <a:buFont typeface="Arial" panose="020B0604020202020204" pitchFamily="34" charset="0"/>
              <a:buChar char="»"/>
              <a:defRPr sz="24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8pPr>
            <a:lvl9pPr marL="3886200" indent="-228600" eaLnBrk="0" fontAlgn="base" hangingPunct="0">
              <a:spcBef>
                <a:spcPct val="20000"/>
              </a:spcBef>
              <a:spcAft>
                <a:spcPct val="0"/>
              </a:spcAft>
              <a:buFont typeface="Arial" panose="020B0604020202020204" pitchFamily="34" charset="0"/>
              <a:buChar char="»"/>
              <a:defRPr sz="24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9pPr>
          </a:lstStyle>
          <a:p>
            <a:pPr>
              <a:spcBef>
                <a:spcPct val="0"/>
              </a:spcBef>
              <a:buFontTx/>
              <a:buNone/>
            </a:pPr>
            <a:fld id="{5FAB450E-E6DF-4773-AFAA-79CD7D1EE650}" type="slidenum">
              <a:rPr lang="en-US" altLang="en-US" sz="1200">
                <a:solidFill>
                  <a:srgbClr val="898989"/>
                </a:solidFill>
                <a:latin typeface="Calibri" panose="020F0502020204030204" pitchFamily="34" charset="0"/>
              </a:rPr>
              <a:pPr>
                <a:spcBef>
                  <a:spcPct val="0"/>
                </a:spcBef>
                <a:buFontTx/>
                <a:buNone/>
              </a:pPr>
              <a:t>7</a:t>
            </a:fld>
            <a:endParaRPr lang="en-US" altLang="en-US" sz="1200">
              <a:solidFill>
                <a:srgbClr val="898989"/>
              </a:solidFill>
              <a:latin typeface="Calibri" panose="020F0502020204030204"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a:extLst>
              <a:ext uri="{FF2B5EF4-FFF2-40B4-BE49-F238E27FC236}">
                <a16:creationId xmlns:a16="http://schemas.microsoft.com/office/drawing/2014/main" id="{94A66148-735F-46E8-AAAD-3BE36D4715EE}"/>
              </a:ext>
            </a:extLst>
          </p:cNvPr>
          <p:cNvSpPr>
            <a:spLocks noGrp="1"/>
          </p:cNvSpPr>
          <p:nvPr>
            <p:ph type="title"/>
          </p:nvPr>
        </p:nvSpPr>
        <p:spPr/>
        <p:txBody>
          <a:bodyPr/>
          <a:lstStyle/>
          <a:p>
            <a:r>
              <a:rPr lang="en-US" altLang="en-US" sz="3200"/>
              <a:t>Component</a:t>
            </a:r>
            <a:r>
              <a:rPr lang="en-US" altLang="en-US" sz="3200">
                <a:solidFill>
                  <a:srgbClr val="FF0000"/>
                </a:solidFill>
              </a:rPr>
              <a:t> </a:t>
            </a:r>
            <a:r>
              <a:rPr lang="en-US" altLang="en-US" sz="3200"/>
              <a:t>2: Provide Reasonable Notice</a:t>
            </a:r>
            <a:br>
              <a:rPr lang="en-US" altLang="en-US" sz="3200"/>
            </a:br>
            <a:r>
              <a:rPr lang="en-US" altLang="en-US" sz="3200"/>
              <a:t>(1 of 2)</a:t>
            </a:r>
          </a:p>
        </p:txBody>
      </p:sp>
      <p:sp>
        <p:nvSpPr>
          <p:cNvPr id="3" name="Content Placeholder 2">
            <a:extLst>
              <a:ext uri="{FF2B5EF4-FFF2-40B4-BE49-F238E27FC236}">
                <a16:creationId xmlns:a16="http://schemas.microsoft.com/office/drawing/2014/main" id="{245CAD85-967B-44FB-B04A-78736546C59D}"/>
              </a:ext>
            </a:extLst>
          </p:cNvPr>
          <p:cNvSpPr>
            <a:spLocks noGrp="1"/>
          </p:cNvSpPr>
          <p:nvPr>
            <p:ph idx="1"/>
          </p:nvPr>
        </p:nvSpPr>
        <p:spPr/>
        <p:txBody>
          <a:bodyPr/>
          <a:lstStyle/>
          <a:p>
            <a:pPr>
              <a:defRPr/>
            </a:pPr>
            <a:r>
              <a:rPr lang="en-US" dirty="0"/>
              <a:t>Requires 30—90 days advance notice.</a:t>
            </a:r>
          </a:p>
          <a:p>
            <a:pPr>
              <a:defRPr/>
            </a:pPr>
            <a:r>
              <a:rPr lang="en-US" dirty="0"/>
              <a:t>Varies based on safety, imminent harm concerns of individuals.</a:t>
            </a:r>
          </a:p>
          <a:p>
            <a:pPr>
              <a:defRPr/>
            </a:pPr>
            <a:r>
              <a:rPr lang="en-US" dirty="0"/>
              <a:t>Allows ample time to choose alternatives.</a:t>
            </a:r>
          </a:p>
          <a:p>
            <a:pPr>
              <a:defRPr/>
            </a:pPr>
            <a:r>
              <a:rPr lang="en-US" dirty="0"/>
              <a:t>Ensures continuity of services and supports.</a:t>
            </a:r>
          </a:p>
          <a:p>
            <a:pPr>
              <a:defRPr/>
            </a:pPr>
            <a:r>
              <a:rPr lang="en-US" dirty="0"/>
              <a:t>Based on unique state timelines for system transformation.</a:t>
            </a:r>
          </a:p>
          <a:p>
            <a:pPr marL="457200" lvl="1" indent="0">
              <a:buFont typeface="Arial" panose="020B0604020202020204" pitchFamily="34" charset="0"/>
              <a:buNone/>
              <a:defRPr/>
            </a:pPr>
            <a:endParaRPr lang="en-US" dirty="0"/>
          </a:p>
          <a:p>
            <a:pPr lvl="1">
              <a:buFont typeface="Wingdings" panose="05000000000000000000" pitchFamily="2" charset="2"/>
              <a:buChar char="§"/>
              <a:defRPr/>
            </a:pPr>
            <a:endParaRPr lang="en-US" dirty="0"/>
          </a:p>
          <a:p>
            <a:pPr lvl="1">
              <a:buFont typeface="Wingdings" panose="05000000000000000000" pitchFamily="2" charset="2"/>
              <a:buChar char="§"/>
              <a:defRPr/>
            </a:pPr>
            <a:endParaRPr lang="en-US" dirty="0"/>
          </a:p>
          <a:p>
            <a:pPr marL="0" indent="0">
              <a:buFont typeface="Arial" panose="020B0604020202020204" pitchFamily="34" charset="0"/>
              <a:buNone/>
              <a:defRPr/>
            </a:pPr>
            <a:endParaRPr lang="en-US" dirty="0"/>
          </a:p>
          <a:p>
            <a:pPr marL="457200" lvl="1" indent="0">
              <a:buFont typeface="Arial" panose="020B0604020202020204" pitchFamily="34" charset="0"/>
              <a:buNone/>
              <a:defRPr/>
            </a:pPr>
            <a:endParaRPr lang="en-US" dirty="0"/>
          </a:p>
        </p:txBody>
      </p:sp>
      <p:sp>
        <p:nvSpPr>
          <p:cNvPr id="34820" name="Slide Number Placeholder 3">
            <a:extLst>
              <a:ext uri="{FF2B5EF4-FFF2-40B4-BE49-F238E27FC236}">
                <a16:creationId xmlns:a16="http://schemas.microsoft.com/office/drawing/2014/main" id="{FB426491-C8FC-44A7-B575-A2732C6064D9}"/>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2400">
                <a:solidFill>
                  <a:schemeClr val="tx2"/>
                </a:solidFill>
                <a:latin typeface="Times New Roman" panose="02020603050405020304" pitchFamily="18" charset="0"/>
                <a:ea typeface="MS PGothic" panose="020B0600070205080204" pitchFamily="34" charset="-128"/>
                <a:cs typeface="Times New Roman" panose="02020603050405020304" pitchFamily="18" charset="0"/>
              </a:defRPr>
            </a:lvl1pPr>
            <a:lvl2pPr marL="742950" indent="-285750">
              <a:spcBef>
                <a:spcPct val="20000"/>
              </a:spcBef>
              <a:buFont typeface="Arial" panose="020B0604020202020204" pitchFamily="34" charset="0"/>
              <a:buChar char="–"/>
              <a:defRPr sz="2400">
                <a:solidFill>
                  <a:schemeClr val="tx2"/>
                </a:solidFill>
                <a:latin typeface="Times New Roman" panose="02020603050405020304" pitchFamily="18" charset="0"/>
                <a:ea typeface="MS PGothic" panose="020B0600070205080204" pitchFamily="34" charset="-128"/>
                <a:cs typeface="Times New Roman" panose="02020603050405020304" pitchFamily="18" charset="0"/>
              </a:defRPr>
            </a:lvl2pPr>
            <a:lvl3pPr marL="1143000" indent="-228600">
              <a:spcBef>
                <a:spcPct val="20000"/>
              </a:spcBef>
              <a:buFont typeface="Arial" panose="020B0604020202020204" pitchFamily="34" charset="0"/>
              <a:buChar char="•"/>
              <a:defRPr sz="2400">
                <a:solidFill>
                  <a:schemeClr val="tx2"/>
                </a:solidFill>
                <a:latin typeface="Times New Roman" panose="02020603050405020304" pitchFamily="18" charset="0"/>
                <a:ea typeface="MS PGothic" panose="020B0600070205080204" pitchFamily="34" charset="-128"/>
                <a:cs typeface="Times New Roman" panose="02020603050405020304" pitchFamily="18" charset="0"/>
              </a:defRPr>
            </a:lvl3pPr>
            <a:lvl4pPr marL="1600200" indent="-228600">
              <a:spcBef>
                <a:spcPct val="20000"/>
              </a:spcBef>
              <a:buFont typeface="Arial" panose="020B0604020202020204" pitchFamily="34" charset="0"/>
              <a:buChar char="–"/>
              <a:defRPr sz="2400">
                <a:solidFill>
                  <a:schemeClr val="tx2"/>
                </a:solidFill>
                <a:latin typeface="Times New Roman" panose="02020603050405020304" pitchFamily="18" charset="0"/>
                <a:ea typeface="MS PGothic" panose="020B0600070205080204" pitchFamily="34" charset="-128"/>
                <a:cs typeface="Times New Roman" panose="02020603050405020304" pitchFamily="18" charset="0"/>
              </a:defRPr>
            </a:lvl4pPr>
            <a:lvl5pPr marL="2057400" indent="-228600">
              <a:spcBef>
                <a:spcPct val="20000"/>
              </a:spcBef>
              <a:buFont typeface="Arial" panose="020B0604020202020204" pitchFamily="34" charset="0"/>
              <a:buChar char="»"/>
              <a:defRPr sz="24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5pPr>
            <a:lvl6pPr marL="2514600" indent="-228600" eaLnBrk="0" fontAlgn="base" hangingPunct="0">
              <a:spcBef>
                <a:spcPct val="20000"/>
              </a:spcBef>
              <a:spcAft>
                <a:spcPct val="0"/>
              </a:spcAft>
              <a:buFont typeface="Arial" panose="020B0604020202020204" pitchFamily="34" charset="0"/>
              <a:buChar char="»"/>
              <a:defRPr sz="24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6pPr>
            <a:lvl7pPr marL="2971800" indent="-228600" eaLnBrk="0" fontAlgn="base" hangingPunct="0">
              <a:spcBef>
                <a:spcPct val="20000"/>
              </a:spcBef>
              <a:spcAft>
                <a:spcPct val="0"/>
              </a:spcAft>
              <a:buFont typeface="Arial" panose="020B0604020202020204" pitchFamily="34" charset="0"/>
              <a:buChar char="»"/>
              <a:defRPr sz="24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7pPr>
            <a:lvl8pPr marL="3429000" indent="-228600" eaLnBrk="0" fontAlgn="base" hangingPunct="0">
              <a:spcBef>
                <a:spcPct val="20000"/>
              </a:spcBef>
              <a:spcAft>
                <a:spcPct val="0"/>
              </a:spcAft>
              <a:buFont typeface="Arial" panose="020B0604020202020204" pitchFamily="34" charset="0"/>
              <a:buChar char="»"/>
              <a:defRPr sz="24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8pPr>
            <a:lvl9pPr marL="3886200" indent="-228600" eaLnBrk="0" fontAlgn="base" hangingPunct="0">
              <a:spcBef>
                <a:spcPct val="20000"/>
              </a:spcBef>
              <a:spcAft>
                <a:spcPct val="0"/>
              </a:spcAft>
              <a:buFont typeface="Arial" panose="020B0604020202020204" pitchFamily="34" charset="0"/>
              <a:buChar char="»"/>
              <a:defRPr sz="24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9pPr>
          </a:lstStyle>
          <a:p>
            <a:pPr>
              <a:spcBef>
                <a:spcPct val="0"/>
              </a:spcBef>
              <a:buFontTx/>
              <a:buNone/>
            </a:pPr>
            <a:fld id="{789A515A-F78A-450F-981A-E1843055397A}" type="slidenum">
              <a:rPr lang="en-US" altLang="en-US" sz="1200">
                <a:solidFill>
                  <a:srgbClr val="898989"/>
                </a:solidFill>
                <a:latin typeface="Calibri" panose="020F0502020204030204" pitchFamily="34" charset="0"/>
              </a:rPr>
              <a:pPr>
                <a:spcBef>
                  <a:spcPct val="0"/>
                </a:spcBef>
                <a:buFontTx/>
                <a:buNone/>
              </a:pPr>
              <a:t>8</a:t>
            </a:fld>
            <a:endParaRPr lang="en-US" altLang="en-US" sz="1200">
              <a:solidFill>
                <a:srgbClr val="898989"/>
              </a:solidFill>
              <a:latin typeface="Calibri" panose="020F050202020403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a:extLst>
              <a:ext uri="{FF2B5EF4-FFF2-40B4-BE49-F238E27FC236}">
                <a16:creationId xmlns:a16="http://schemas.microsoft.com/office/drawing/2014/main" id="{960C72F6-305F-4423-96A2-E198AE171AB8}"/>
              </a:ext>
            </a:extLst>
          </p:cNvPr>
          <p:cNvSpPr>
            <a:spLocks noGrp="1"/>
          </p:cNvSpPr>
          <p:nvPr>
            <p:ph type="title"/>
          </p:nvPr>
        </p:nvSpPr>
        <p:spPr/>
        <p:txBody>
          <a:bodyPr/>
          <a:lstStyle/>
          <a:p>
            <a:r>
              <a:rPr lang="en-US" altLang="en-US" sz="3200"/>
              <a:t>Component 2: Provide Reasonable Notice </a:t>
            </a:r>
            <a:br>
              <a:rPr lang="en-US" altLang="en-US" sz="3200"/>
            </a:br>
            <a:r>
              <a:rPr lang="en-US" altLang="en-US" sz="3200"/>
              <a:t>(2 of 2)</a:t>
            </a:r>
          </a:p>
        </p:txBody>
      </p:sp>
      <p:sp>
        <p:nvSpPr>
          <p:cNvPr id="25603" name="Content Placeholder 2">
            <a:extLst>
              <a:ext uri="{FF2B5EF4-FFF2-40B4-BE49-F238E27FC236}">
                <a16:creationId xmlns:a16="http://schemas.microsoft.com/office/drawing/2014/main" id="{857EFE37-7CF8-4354-937D-DD3FB03A4D0D}"/>
              </a:ext>
            </a:extLst>
          </p:cNvPr>
          <p:cNvSpPr>
            <a:spLocks noGrp="1"/>
          </p:cNvSpPr>
          <p:nvPr>
            <p:ph idx="1"/>
          </p:nvPr>
        </p:nvSpPr>
        <p:spPr/>
        <p:txBody>
          <a:bodyPr/>
          <a:lstStyle/>
          <a:p>
            <a:pPr marL="0" indent="0" algn="ctr">
              <a:buFont typeface="Arial" panose="020B0604020202020204" pitchFamily="34" charset="0"/>
              <a:buNone/>
              <a:defRPr/>
            </a:pPr>
            <a:endParaRPr lang="en-US" altLang="en-US" b="1" u="sng" dirty="0"/>
          </a:p>
          <a:p>
            <a:pPr marL="0" indent="0">
              <a:buFont typeface="Arial" panose="020B0604020202020204" pitchFamily="34" charset="0"/>
              <a:buNone/>
              <a:defRPr/>
            </a:pPr>
            <a:r>
              <a:rPr lang="en-US" altLang="en-US" dirty="0"/>
              <a:t>The state’s due process procedure includes:</a:t>
            </a:r>
          </a:p>
          <a:p>
            <a:pPr>
              <a:defRPr/>
            </a:pPr>
            <a:r>
              <a:rPr lang="en-US" altLang="en-US" dirty="0"/>
              <a:t>Timelines</a:t>
            </a:r>
          </a:p>
          <a:p>
            <a:pPr>
              <a:defRPr/>
            </a:pPr>
            <a:r>
              <a:rPr lang="en-US" altLang="en-US" dirty="0"/>
              <a:t>The right to a fair hearing</a:t>
            </a:r>
          </a:p>
          <a:p>
            <a:pPr>
              <a:defRPr/>
            </a:pPr>
            <a:r>
              <a:rPr lang="en-US" altLang="en-US" dirty="0"/>
              <a:t>Appeal rights</a:t>
            </a:r>
          </a:p>
          <a:p>
            <a:pPr>
              <a:defRPr/>
            </a:pPr>
            <a:r>
              <a:rPr lang="en-US" altLang="en-US" dirty="0"/>
              <a:t>Notice of the state’s existing policies and procedures regarding alternative funding streams or transition to a compliant setting, if necessary.</a:t>
            </a:r>
          </a:p>
        </p:txBody>
      </p:sp>
      <p:sp>
        <p:nvSpPr>
          <p:cNvPr id="36868" name="Slide Number Placeholder 3">
            <a:extLst>
              <a:ext uri="{FF2B5EF4-FFF2-40B4-BE49-F238E27FC236}">
                <a16:creationId xmlns:a16="http://schemas.microsoft.com/office/drawing/2014/main" id="{7721C49C-4903-404A-9501-3CAC8279E55B}"/>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2400">
                <a:solidFill>
                  <a:schemeClr val="tx2"/>
                </a:solidFill>
                <a:latin typeface="Times New Roman" panose="02020603050405020304" pitchFamily="18" charset="0"/>
                <a:ea typeface="MS PGothic" panose="020B0600070205080204" pitchFamily="34" charset="-128"/>
                <a:cs typeface="Times New Roman" panose="02020603050405020304" pitchFamily="18" charset="0"/>
              </a:defRPr>
            </a:lvl1pPr>
            <a:lvl2pPr marL="742950" indent="-285750">
              <a:spcBef>
                <a:spcPct val="20000"/>
              </a:spcBef>
              <a:buFont typeface="Arial" panose="020B0604020202020204" pitchFamily="34" charset="0"/>
              <a:buChar char="–"/>
              <a:defRPr sz="2400">
                <a:solidFill>
                  <a:schemeClr val="tx2"/>
                </a:solidFill>
                <a:latin typeface="Times New Roman" panose="02020603050405020304" pitchFamily="18" charset="0"/>
                <a:ea typeface="MS PGothic" panose="020B0600070205080204" pitchFamily="34" charset="-128"/>
                <a:cs typeface="Times New Roman" panose="02020603050405020304" pitchFamily="18" charset="0"/>
              </a:defRPr>
            </a:lvl2pPr>
            <a:lvl3pPr marL="1143000" indent="-228600">
              <a:spcBef>
                <a:spcPct val="20000"/>
              </a:spcBef>
              <a:buFont typeface="Arial" panose="020B0604020202020204" pitchFamily="34" charset="0"/>
              <a:buChar char="•"/>
              <a:defRPr sz="2400">
                <a:solidFill>
                  <a:schemeClr val="tx2"/>
                </a:solidFill>
                <a:latin typeface="Times New Roman" panose="02020603050405020304" pitchFamily="18" charset="0"/>
                <a:ea typeface="MS PGothic" panose="020B0600070205080204" pitchFamily="34" charset="-128"/>
                <a:cs typeface="Times New Roman" panose="02020603050405020304" pitchFamily="18" charset="0"/>
              </a:defRPr>
            </a:lvl3pPr>
            <a:lvl4pPr marL="1600200" indent="-228600">
              <a:spcBef>
                <a:spcPct val="20000"/>
              </a:spcBef>
              <a:buFont typeface="Arial" panose="020B0604020202020204" pitchFamily="34" charset="0"/>
              <a:buChar char="–"/>
              <a:defRPr sz="2400">
                <a:solidFill>
                  <a:schemeClr val="tx2"/>
                </a:solidFill>
                <a:latin typeface="Times New Roman" panose="02020603050405020304" pitchFamily="18" charset="0"/>
                <a:ea typeface="MS PGothic" panose="020B0600070205080204" pitchFamily="34" charset="-128"/>
                <a:cs typeface="Times New Roman" panose="02020603050405020304" pitchFamily="18" charset="0"/>
              </a:defRPr>
            </a:lvl4pPr>
            <a:lvl5pPr marL="2057400" indent="-228600">
              <a:spcBef>
                <a:spcPct val="20000"/>
              </a:spcBef>
              <a:buFont typeface="Arial" panose="020B0604020202020204" pitchFamily="34" charset="0"/>
              <a:buChar char="»"/>
              <a:defRPr sz="24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5pPr>
            <a:lvl6pPr marL="2514600" indent="-228600" eaLnBrk="0" fontAlgn="base" hangingPunct="0">
              <a:spcBef>
                <a:spcPct val="20000"/>
              </a:spcBef>
              <a:spcAft>
                <a:spcPct val="0"/>
              </a:spcAft>
              <a:buFont typeface="Arial" panose="020B0604020202020204" pitchFamily="34" charset="0"/>
              <a:buChar char="»"/>
              <a:defRPr sz="24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6pPr>
            <a:lvl7pPr marL="2971800" indent="-228600" eaLnBrk="0" fontAlgn="base" hangingPunct="0">
              <a:spcBef>
                <a:spcPct val="20000"/>
              </a:spcBef>
              <a:spcAft>
                <a:spcPct val="0"/>
              </a:spcAft>
              <a:buFont typeface="Arial" panose="020B0604020202020204" pitchFamily="34" charset="0"/>
              <a:buChar char="»"/>
              <a:defRPr sz="24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7pPr>
            <a:lvl8pPr marL="3429000" indent="-228600" eaLnBrk="0" fontAlgn="base" hangingPunct="0">
              <a:spcBef>
                <a:spcPct val="20000"/>
              </a:spcBef>
              <a:spcAft>
                <a:spcPct val="0"/>
              </a:spcAft>
              <a:buFont typeface="Arial" panose="020B0604020202020204" pitchFamily="34" charset="0"/>
              <a:buChar char="»"/>
              <a:defRPr sz="24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8pPr>
            <a:lvl9pPr marL="3886200" indent="-228600" eaLnBrk="0" fontAlgn="base" hangingPunct="0">
              <a:spcBef>
                <a:spcPct val="20000"/>
              </a:spcBef>
              <a:spcAft>
                <a:spcPct val="0"/>
              </a:spcAft>
              <a:buFont typeface="Arial" panose="020B0604020202020204" pitchFamily="34" charset="0"/>
              <a:buChar char="»"/>
              <a:defRPr sz="24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9pPr>
          </a:lstStyle>
          <a:p>
            <a:pPr>
              <a:spcBef>
                <a:spcPct val="0"/>
              </a:spcBef>
              <a:buFontTx/>
              <a:buNone/>
            </a:pPr>
            <a:fld id="{8D3ABC49-B147-4D1C-8648-EC86323CD4E4}" type="slidenum">
              <a:rPr lang="en-US" altLang="en-US" sz="1200">
                <a:solidFill>
                  <a:srgbClr val="898989"/>
                </a:solidFill>
                <a:latin typeface="Calibri" panose="020F0502020204030204" pitchFamily="34" charset="0"/>
              </a:rPr>
              <a:pPr>
                <a:spcBef>
                  <a:spcPct val="0"/>
                </a:spcBef>
                <a:buFontTx/>
                <a:buNone/>
              </a:pPr>
              <a:t>9</a:t>
            </a:fld>
            <a:endParaRPr lang="en-US" altLang="en-US" sz="1200">
              <a:solidFill>
                <a:srgbClr val="898989"/>
              </a:solidFill>
              <a:latin typeface="Calibri" panose="020F0502020204030204" pitchFamily="34" charset="0"/>
            </a:endParaRPr>
          </a:p>
        </p:txBody>
      </p:sp>
    </p:spTree>
  </p:cSld>
  <p:clrMapOvr>
    <a:masterClrMapping/>
  </p:clrMapOvr>
</p:sld>
</file>

<file path=ppt/theme/theme1.xml><?xml version="1.0" encoding="utf-8"?>
<a:theme xmlns:a="http://schemas.openxmlformats.org/drawingml/2006/main" name="TruvenHealth_FinalExternal">
  <a:themeElements>
    <a:clrScheme name="TruvenHealth">
      <a:dk1>
        <a:srgbClr val="25282A"/>
      </a:dk1>
      <a:lt1>
        <a:sysClr val="window" lastClr="FFFFFF"/>
      </a:lt1>
      <a:dk2>
        <a:srgbClr val="0C55C5"/>
      </a:dk2>
      <a:lt2>
        <a:srgbClr val="FFFFFF"/>
      </a:lt2>
      <a:accent1>
        <a:srgbClr val="0C55C5"/>
      </a:accent1>
      <a:accent2>
        <a:srgbClr val="49007A"/>
      </a:accent2>
      <a:accent3>
        <a:srgbClr val="230078"/>
      </a:accent3>
      <a:accent4>
        <a:srgbClr val="6EA8E3"/>
      </a:accent4>
      <a:accent5>
        <a:srgbClr val="9E69BC"/>
      </a:accent5>
      <a:accent6>
        <a:srgbClr val="8466BC"/>
      </a:accent6>
      <a:hlink>
        <a:srgbClr val="1A2362"/>
      </a:hlink>
      <a:folHlink>
        <a:srgbClr val="25282A"/>
      </a:folHlink>
    </a:clrScheme>
    <a:fontScheme name="Office Classic">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marL="285750" indent="-285750">
          <a:spcBef>
            <a:spcPts val="600"/>
          </a:spcBef>
          <a:spcAft>
            <a:spcPts val="600"/>
          </a:spcAft>
          <a:buClr>
            <a:schemeClr val="tx2"/>
          </a:buClr>
          <a:buFont typeface="Wingdings" charset="2"/>
          <a:buChar char="§"/>
          <a:defRPr sz="2000" dirty="0">
            <a:cs typeface="Arial"/>
          </a:defRPr>
        </a:defPPr>
      </a:lstStyle>
    </a:txDef>
  </a:objectDefaults>
  <a:extraClrSchemeLst>
    <a:extraClrScheme>
      <a:clrScheme name="TruvenHealth_FinalExternal 1">
        <a:dk1>
          <a:srgbClr val="0C55C5"/>
        </a:dk1>
        <a:lt1>
          <a:srgbClr val="FFFFFF"/>
        </a:lt1>
        <a:dk2>
          <a:srgbClr val="25282A"/>
        </a:dk2>
        <a:lt2>
          <a:srgbClr val="FFFFFF"/>
        </a:lt2>
        <a:accent1>
          <a:srgbClr val="0C55C5"/>
        </a:accent1>
        <a:accent2>
          <a:srgbClr val="49007A"/>
        </a:accent2>
        <a:accent3>
          <a:srgbClr val="ACACAC"/>
        </a:accent3>
        <a:accent4>
          <a:srgbClr val="DADADA"/>
        </a:accent4>
        <a:accent5>
          <a:srgbClr val="AAB4DF"/>
        </a:accent5>
        <a:accent6>
          <a:srgbClr val="41006E"/>
        </a:accent6>
        <a:hlink>
          <a:srgbClr val="1A2362"/>
        </a:hlink>
        <a:folHlink>
          <a:srgbClr val="25282A"/>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Custom 4">
      <a:dk1>
        <a:srgbClr val="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1288</Words>
  <Application>Microsoft Office PowerPoint</Application>
  <PresentationFormat>On-screen Show (4:3)</PresentationFormat>
  <Paragraphs>163</Paragraphs>
  <Slides>23</Slides>
  <Notes>23</Notes>
  <HiddenSlides>0</HiddenSlides>
  <MMClips>0</MMClips>
  <ScaleCrop>false</ScaleCrop>
  <HeadingPairs>
    <vt:vector size="6" baseType="variant">
      <vt:variant>
        <vt:lpstr>Fonts Used</vt:lpstr>
      </vt:variant>
      <vt:variant>
        <vt:i4>9</vt:i4>
      </vt:variant>
      <vt:variant>
        <vt:lpstr>Theme</vt:lpstr>
      </vt:variant>
      <vt:variant>
        <vt:i4>2</vt:i4>
      </vt:variant>
      <vt:variant>
        <vt:lpstr>Slide Titles</vt:lpstr>
      </vt:variant>
      <vt:variant>
        <vt:i4>23</vt:i4>
      </vt:variant>
    </vt:vector>
  </HeadingPairs>
  <TitlesOfParts>
    <vt:vector size="34" baseType="lpstr">
      <vt:lpstr>MS PGothic</vt:lpstr>
      <vt:lpstr>MS PGothic</vt:lpstr>
      <vt:lpstr>Arial</vt:lpstr>
      <vt:lpstr>Calibri</vt:lpstr>
      <vt:lpstr>Gotham Bold</vt:lpstr>
      <vt:lpstr>Myriad Pro</vt:lpstr>
      <vt:lpstr>Symbol</vt:lpstr>
      <vt:lpstr>Times New Roman</vt:lpstr>
      <vt:lpstr>Wingdings</vt:lpstr>
      <vt:lpstr>TruvenHealth_FinalExternal</vt:lpstr>
      <vt:lpstr>Office Theme</vt:lpstr>
      <vt:lpstr> Communication with Beneficiaries and Resolution of Beneficiary Concerns</vt:lpstr>
      <vt:lpstr>Objectives for Today’s Session</vt:lpstr>
      <vt:lpstr>6 Key Components for Final Approval:   Communication with Beneficiaries and Resolution of Beneficiary Concerns</vt:lpstr>
      <vt:lpstr>6 Key Components for Final Approval:   Communication with Beneficiaries and Resolution of Beneficiary Concerns</vt:lpstr>
      <vt:lpstr>What is CMS Looking for in the STP Review?</vt:lpstr>
      <vt:lpstr>Component 1: Establish a Communication Strategy (1 of 2)</vt:lpstr>
      <vt:lpstr>Component 1: Establish a Communication Strategy (2 of 2)</vt:lpstr>
      <vt:lpstr>Component 2: Provide Reasonable Notice (1 of 2)</vt:lpstr>
      <vt:lpstr>Component 2: Provide Reasonable Notice  (2 of 2)</vt:lpstr>
      <vt:lpstr> Component 3: Timeline and Process Description to Assist Beneficiaries in Making Informed Choices </vt:lpstr>
      <vt:lpstr>Person-Centered Service Planning: Features and Outcomes</vt:lpstr>
      <vt:lpstr>Person-Centered Service Planning: Case Manager Role </vt:lpstr>
      <vt:lpstr>Importance of Informed Choice </vt:lpstr>
      <vt:lpstr>Component 4: Continuity of Critical Supports and Services Description &amp; Timelines</vt:lpstr>
      <vt:lpstr>Continuity of Supports and Services:  State Role</vt:lpstr>
      <vt:lpstr>Continuity of Supports and Services: Provider Role</vt:lpstr>
      <vt:lpstr>Continuity of Supports and Services: Ensuring Successful Placements</vt:lpstr>
      <vt:lpstr>Component 5: Estimate of Individuals Who May Need Assistance</vt:lpstr>
      <vt:lpstr>Component 6: Process Adheres to STP Timelines</vt:lpstr>
      <vt:lpstr>Review Questions/Communication with Beneficiaries and Resolution of Beneficiary Concerns (1 of 2)</vt:lpstr>
      <vt:lpstr>Review Questions/Communication with Beneficiaries and Resolution of Beneficiary Concerns (2 of 2)</vt:lpstr>
      <vt:lpstr>Lesson Learned!</vt:lpstr>
      <vt:lpstr>Technical Assistance/Resources to Assist in Communication with Beneficiaries and Resolution of Beneficiary Concerns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2018-09-06T15:36:44Z</dcterms:created>
  <dcterms:modified xsi:type="dcterms:W3CDTF">2018-09-07T20:44:14Z</dcterms:modified>
</cp:coreProperties>
</file>