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10"/>
  </p:notesMasterIdLst>
  <p:handoutMasterIdLst>
    <p:handoutMasterId r:id="rId11"/>
  </p:handoutMasterIdLst>
  <p:sldIdLst>
    <p:sldId id="300" r:id="rId3"/>
    <p:sldId id="389" r:id="rId4"/>
    <p:sldId id="383" r:id="rId5"/>
    <p:sldId id="384" r:id="rId6"/>
    <p:sldId id="385" r:id="rId7"/>
    <p:sldId id="386" r:id="rId8"/>
    <p:sldId id="392" r:id="rId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MACKENZI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0C0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6355" autoAdjust="0"/>
  </p:normalViewPr>
  <p:slideViewPr>
    <p:cSldViewPr>
      <p:cViewPr varScale="1">
        <p:scale>
          <a:sx n="56" d="100"/>
          <a:sy n="56" d="100"/>
        </p:scale>
        <p:origin x="90" y="216"/>
      </p:cViewPr>
      <p:guideLst>
        <p:guide orient="horz" pos="2160"/>
        <p:guide pos="2880"/>
      </p:guideLst>
    </p:cSldViewPr>
  </p:slideViewPr>
  <p:outlineViewPr>
    <p:cViewPr>
      <p:scale>
        <a:sx n="33" d="100"/>
        <a:sy n="33" d="100"/>
      </p:scale>
      <p:origin x="0" y="-77586"/>
    </p:cViewPr>
  </p:outlineViewPr>
  <p:notesTextViewPr>
    <p:cViewPr>
      <p:scale>
        <a:sx n="100" d="100"/>
        <a:sy n="100" d="100"/>
      </p:scale>
      <p:origin x="0" y="0"/>
    </p:cViewPr>
  </p:notesTextViewPr>
  <p:sorterViewPr>
    <p:cViewPr>
      <p:scale>
        <a:sx n="100" d="100"/>
        <a:sy n="100" d="100"/>
      </p:scale>
      <p:origin x="0" y="7747"/>
    </p:cViewPr>
  </p:sorterViewPr>
  <p:notesViewPr>
    <p:cSldViewPr>
      <p:cViewPr>
        <p:scale>
          <a:sx n="100" d="100"/>
          <a:sy n="100" d="100"/>
        </p:scale>
        <p:origin x="1552" y="-127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298680-8B90-437C-80BD-DD08955E0D25}"/>
              </a:ext>
            </a:extLst>
          </p:cNvPr>
          <p:cNvSpPr>
            <a:spLocks noGrp="1"/>
          </p:cNvSpPr>
          <p:nvPr>
            <p:ph type="hdr" sz="quarter"/>
          </p:nvPr>
        </p:nvSpPr>
        <p:spPr>
          <a:xfrm>
            <a:off x="0" y="0"/>
            <a:ext cx="3078163" cy="469900"/>
          </a:xfrm>
          <a:prstGeom prst="rect">
            <a:avLst/>
          </a:prstGeom>
        </p:spPr>
        <p:txBody>
          <a:bodyPr vert="horz" lIns="91631" tIns="45816" rIns="91631" bIns="458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B264DB8-9885-4712-B3DF-01DC57D21E4F}"/>
              </a:ext>
            </a:extLst>
          </p:cNvPr>
          <p:cNvSpPr>
            <a:spLocks noGrp="1"/>
          </p:cNvSpPr>
          <p:nvPr>
            <p:ph type="dt" sz="quarter" idx="1"/>
          </p:nvPr>
        </p:nvSpPr>
        <p:spPr>
          <a:xfrm>
            <a:off x="4022725" y="0"/>
            <a:ext cx="3078163" cy="469900"/>
          </a:xfrm>
          <a:prstGeom prst="rect">
            <a:avLst/>
          </a:prstGeom>
        </p:spPr>
        <p:txBody>
          <a:bodyPr vert="horz" wrap="square" lIns="91631" tIns="45816" rIns="91631" bIns="45816" numCol="1" anchor="t" anchorCtr="0" compatLnSpc="1">
            <a:prstTxWarp prst="textNoShape">
              <a:avLst/>
            </a:prstTxWarp>
          </a:bodyPr>
          <a:lstStyle>
            <a:lvl1pPr algn="r" eaLnBrk="1" hangingPunct="1">
              <a:defRPr sz="1200">
                <a:latin typeface="Calibri" pitchFamily="34" charset="0"/>
                <a:cs typeface="+mn-cs"/>
              </a:defRPr>
            </a:lvl1pPr>
          </a:lstStyle>
          <a:p>
            <a:pPr>
              <a:defRPr/>
            </a:pPr>
            <a:fld id="{7B144705-F0E5-498C-AAD8-F667A87B8923}" type="datetimeFigureOut">
              <a:rPr lang="en-US"/>
              <a:pPr>
                <a:defRPr/>
              </a:pPr>
              <a:t>7/30/2019</a:t>
            </a:fld>
            <a:endParaRPr lang="en-US"/>
          </a:p>
        </p:txBody>
      </p:sp>
      <p:sp>
        <p:nvSpPr>
          <p:cNvPr id="4" name="Footer Placeholder 3">
            <a:extLst>
              <a:ext uri="{FF2B5EF4-FFF2-40B4-BE49-F238E27FC236}">
                <a16:creationId xmlns:a16="http://schemas.microsoft.com/office/drawing/2014/main" id="{CA31B214-64EC-4C20-9471-58CA8771824A}"/>
              </a:ext>
            </a:extLst>
          </p:cNvPr>
          <p:cNvSpPr>
            <a:spLocks noGrp="1"/>
          </p:cNvSpPr>
          <p:nvPr>
            <p:ph type="ftr" sz="quarter" idx="2"/>
          </p:nvPr>
        </p:nvSpPr>
        <p:spPr>
          <a:xfrm>
            <a:off x="0" y="8916988"/>
            <a:ext cx="3078163" cy="469900"/>
          </a:xfrm>
          <a:prstGeom prst="rect">
            <a:avLst/>
          </a:prstGeom>
        </p:spPr>
        <p:txBody>
          <a:bodyPr vert="horz" lIns="91631" tIns="45816" rIns="91631" bIns="458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182250A-FAC2-496A-AEC8-17C3FD4F50E7}"/>
              </a:ext>
            </a:extLst>
          </p:cNvPr>
          <p:cNvSpPr>
            <a:spLocks noGrp="1"/>
          </p:cNvSpPr>
          <p:nvPr>
            <p:ph type="sldNum" sz="quarter" idx="3"/>
          </p:nvPr>
        </p:nvSpPr>
        <p:spPr>
          <a:xfrm>
            <a:off x="4022725" y="8916988"/>
            <a:ext cx="3078163" cy="469900"/>
          </a:xfrm>
          <a:prstGeom prst="rect">
            <a:avLst/>
          </a:prstGeom>
        </p:spPr>
        <p:txBody>
          <a:bodyPr vert="horz" wrap="square" lIns="91631" tIns="45816" rIns="91631" bIns="45816"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3D3770D9-965C-4CBA-A804-89DC2774F7B5}" type="slidenum">
              <a:rPr lang="en-US" altLang="en-US"/>
              <a:pPr>
                <a:defRPr/>
              </a:pPr>
              <a:t>‹#›</a:t>
            </a:fld>
            <a:endParaRPr lang="en-US" altLang="en-US"/>
          </a:p>
        </p:txBody>
      </p:sp>
    </p:spTree>
    <p:extLst>
      <p:ext uri="{BB962C8B-B14F-4D97-AF65-F5344CB8AC3E}">
        <p14:creationId xmlns:p14="http://schemas.microsoft.com/office/powerpoint/2010/main" val="302692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D69EA-C16E-49F0-854B-4DC5301864A3}"/>
              </a:ext>
            </a:extLst>
          </p:cNvPr>
          <p:cNvSpPr>
            <a:spLocks noGrp="1"/>
          </p:cNvSpPr>
          <p:nvPr>
            <p:ph type="hdr" sz="quarter"/>
          </p:nvPr>
        </p:nvSpPr>
        <p:spPr>
          <a:xfrm>
            <a:off x="0" y="0"/>
            <a:ext cx="3078163" cy="469900"/>
          </a:xfrm>
          <a:prstGeom prst="rect">
            <a:avLst/>
          </a:prstGeom>
        </p:spPr>
        <p:txBody>
          <a:bodyPr vert="horz" lIns="93377" tIns="46689" rIns="93377" bIns="466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D6147DE-4762-43DF-97D8-32D849D377A2}"/>
              </a:ext>
            </a:extLst>
          </p:cNvPr>
          <p:cNvSpPr>
            <a:spLocks noGrp="1"/>
          </p:cNvSpPr>
          <p:nvPr>
            <p:ph type="dt" idx="1"/>
          </p:nvPr>
        </p:nvSpPr>
        <p:spPr>
          <a:xfrm>
            <a:off x="4022725" y="0"/>
            <a:ext cx="3078163" cy="469900"/>
          </a:xfrm>
          <a:prstGeom prst="rect">
            <a:avLst/>
          </a:prstGeom>
        </p:spPr>
        <p:txBody>
          <a:bodyPr vert="horz" wrap="square" lIns="93377" tIns="46689" rIns="93377" bIns="46689" numCol="1" anchor="t" anchorCtr="0" compatLnSpc="1">
            <a:prstTxWarp prst="textNoShape">
              <a:avLst/>
            </a:prstTxWarp>
          </a:bodyPr>
          <a:lstStyle>
            <a:lvl1pPr algn="r" eaLnBrk="1" hangingPunct="1">
              <a:defRPr sz="1200">
                <a:latin typeface="Calibri" pitchFamily="34" charset="0"/>
                <a:cs typeface="+mn-cs"/>
              </a:defRPr>
            </a:lvl1pPr>
          </a:lstStyle>
          <a:p>
            <a:pPr>
              <a:defRPr/>
            </a:pPr>
            <a:fld id="{62C094DA-3753-4FA6-82EE-F8992F2A3218}" type="datetimeFigureOut">
              <a:rPr lang="en-US"/>
              <a:pPr>
                <a:defRPr/>
              </a:pPr>
              <a:t>7/30/2019</a:t>
            </a:fld>
            <a:endParaRPr lang="en-US"/>
          </a:p>
        </p:txBody>
      </p:sp>
      <p:sp>
        <p:nvSpPr>
          <p:cNvPr id="4" name="Slide Image Placeholder 3">
            <a:extLst>
              <a:ext uri="{FF2B5EF4-FFF2-40B4-BE49-F238E27FC236}">
                <a16:creationId xmlns:a16="http://schemas.microsoft.com/office/drawing/2014/main" id="{4D23EC90-E5FA-436C-8DCF-AA37C54F99C3}"/>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77" tIns="46689" rIns="93377" bIns="46689" rtlCol="0" anchor="ctr"/>
          <a:lstStyle/>
          <a:p>
            <a:pPr lvl="0"/>
            <a:endParaRPr lang="en-US" noProof="0" dirty="0"/>
          </a:p>
        </p:txBody>
      </p:sp>
      <p:sp>
        <p:nvSpPr>
          <p:cNvPr id="5" name="Notes Placeholder 4">
            <a:extLst>
              <a:ext uri="{FF2B5EF4-FFF2-40B4-BE49-F238E27FC236}">
                <a16:creationId xmlns:a16="http://schemas.microsoft.com/office/drawing/2014/main" id="{18D1B6D3-1D82-404E-AB16-8E5D15691FB3}"/>
              </a:ext>
            </a:extLst>
          </p:cNvPr>
          <p:cNvSpPr>
            <a:spLocks noGrp="1"/>
          </p:cNvSpPr>
          <p:nvPr>
            <p:ph type="body" sz="quarter" idx="3"/>
          </p:nvPr>
        </p:nvSpPr>
        <p:spPr>
          <a:xfrm>
            <a:off x="711200" y="4460875"/>
            <a:ext cx="5680075" cy="4224338"/>
          </a:xfrm>
          <a:prstGeom prst="rect">
            <a:avLst/>
          </a:prstGeom>
        </p:spPr>
        <p:txBody>
          <a:bodyPr vert="horz" lIns="93377" tIns="46689" rIns="93377" bIns="466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B743A-F00A-43D8-B55F-7DF46F845F4E}"/>
              </a:ext>
            </a:extLst>
          </p:cNvPr>
          <p:cNvSpPr>
            <a:spLocks noGrp="1"/>
          </p:cNvSpPr>
          <p:nvPr>
            <p:ph type="ftr" sz="quarter" idx="4"/>
          </p:nvPr>
        </p:nvSpPr>
        <p:spPr>
          <a:xfrm>
            <a:off x="0" y="8916988"/>
            <a:ext cx="3078163" cy="469900"/>
          </a:xfrm>
          <a:prstGeom prst="rect">
            <a:avLst/>
          </a:prstGeom>
        </p:spPr>
        <p:txBody>
          <a:bodyPr vert="horz" lIns="93377" tIns="46689" rIns="93377" bIns="466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4DF1977-46BD-45CF-9323-E2EEF059E139}"/>
              </a:ext>
            </a:extLst>
          </p:cNvPr>
          <p:cNvSpPr>
            <a:spLocks noGrp="1"/>
          </p:cNvSpPr>
          <p:nvPr>
            <p:ph type="sldNum" sz="quarter" idx="5"/>
          </p:nvPr>
        </p:nvSpPr>
        <p:spPr>
          <a:xfrm>
            <a:off x="4022725" y="8916988"/>
            <a:ext cx="3078163" cy="469900"/>
          </a:xfrm>
          <a:prstGeom prst="rect">
            <a:avLst/>
          </a:prstGeom>
        </p:spPr>
        <p:txBody>
          <a:bodyPr vert="horz" wrap="square" lIns="93377" tIns="46689" rIns="93377" bIns="466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2C8D8AA-E537-4E2E-8B72-EE72ED39FEA7}" type="slidenum">
              <a:rPr lang="en-US" altLang="en-US"/>
              <a:pPr>
                <a:defRPr/>
              </a:pPr>
              <a:t>‹#›</a:t>
            </a:fld>
            <a:endParaRPr lang="en-US" altLang="en-US"/>
          </a:p>
        </p:txBody>
      </p:sp>
    </p:spTree>
    <p:extLst>
      <p:ext uri="{BB962C8B-B14F-4D97-AF65-F5344CB8AC3E}">
        <p14:creationId xmlns:p14="http://schemas.microsoft.com/office/powerpoint/2010/main" val="844910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DLTSS representative welcomes the audience to today’s webinar entitled “Heightened Scrutiny Training for States” and introduces the speaker(s).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2483FA-A842-4E36-9407-757BC4A00FAC}" type="slidenum">
              <a:rPr lang="en-US" altLang="en-US" smtClean="0"/>
              <a:pPr>
                <a:spcBef>
                  <a:spcPct val="0"/>
                </a:spcBef>
              </a:pPr>
              <a:t>1</a:t>
            </a:fld>
            <a:endParaRPr lang="en-US" altLang="en-US"/>
          </a:p>
        </p:txBody>
      </p:sp>
    </p:spTree>
    <p:extLst>
      <p:ext uri="{BB962C8B-B14F-4D97-AF65-F5344CB8AC3E}">
        <p14:creationId xmlns:p14="http://schemas.microsoft.com/office/powerpoint/2010/main" val="134926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FD78DC-A8C8-47E3-A407-B822B1730D1C}" type="slidenum">
              <a:rPr lang="en-US" altLang="en-US" smtClean="0"/>
              <a:pPr>
                <a:spcBef>
                  <a:spcPct val="0"/>
                </a:spcBef>
              </a:pPr>
              <a:t>2</a:t>
            </a:fld>
            <a:endParaRPr lang="en-US" altLang="en-US"/>
          </a:p>
        </p:txBody>
      </p:sp>
    </p:spTree>
    <p:extLst>
      <p:ext uri="{BB962C8B-B14F-4D97-AF65-F5344CB8AC3E}">
        <p14:creationId xmlns:p14="http://schemas.microsoft.com/office/powerpoint/2010/main" val="386294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C6AA05-86C2-485F-A0DD-46D7F9B12D45}" type="slidenum">
              <a:rPr lang="en-US" altLang="en-US" smtClean="0"/>
              <a:pPr>
                <a:spcBef>
                  <a:spcPct val="0"/>
                </a:spcBef>
              </a:pPr>
              <a:t>3</a:t>
            </a:fld>
            <a:endParaRPr lang="en-US" altLang="en-US"/>
          </a:p>
        </p:txBody>
      </p:sp>
    </p:spTree>
    <p:extLst>
      <p:ext uri="{BB962C8B-B14F-4D97-AF65-F5344CB8AC3E}">
        <p14:creationId xmlns:p14="http://schemas.microsoft.com/office/powerpoint/2010/main" val="283648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E2E75E-BF43-4231-8E92-9D5D73A359D3}" type="slidenum">
              <a:rPr lang="en-US" altLang="en-US" smtClean="0"/>
              <a:pPr>
                <a:spcBef>
                  <a:spcPct val="0"/>
                </a:spcBef>
              </a:pPr>
              <a:t>4</a:t>
            </a:fld>
            <a:endParaRPr lang="en-US" altLang="en-US"/>
          </a:p>
        </p:txBody>
      </p:sp>
    </p:spTree>
    <p:extLst>
      <p:ext uri="{BB962C8B-B14F-4D97-AF65-F5344CB8AC3E}">
        <p14:creationId xmlns:p14="http://schemas.microsoft.com/office/powerpoint/2010/main" val="62211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9FAE74-75F1-4249-B4D7-92FF02E1E9E9}" type="slidenum">
              <a:rPr lang="en-US" altLang="en-US" smtClean="0"/>
              <a:pPr>
                <a:spcBef>
                  <a:spcPct val="0"/>
                </a:spcBef>
              </a:pPr>
              <a:t>5</a:t>
            </a:fld>
            <a:endParaRPr lang="en-US" altLang="en-US"/>
          </a:p>
        </p:txBody>
      </p:sp>
    </p:spTree>
    <p:extLst>
      <p:ext uri="{BB962C8B-B14F-4D97-AF65-F5344CB8AC3E}">
        <p14:creationId xmlns:p14="http://schemas.microsoft.com/office/powerpoint/2010/main" val="175636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4538"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6175"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4963"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62163"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93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65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37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0963"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AB9BCF-28CD-4143-B773-E599F3BF8D94}" type="slidenum">
              <a:rPr lang="en-US" altLang="en-US" smtClean="0"/>
              <a:pPr>
                <a:spcBef>
                  <a:spcPct val="0"/>
                </a:spcBef>
              </a:pPr>
              <a:t>6</a:t>
            </a:fld>
            <a:endParaRPr lang="en-US" altLang="en-US"/>
          </a:p>
        </p:txBody>
      </p:sp>
    </p:spTree>
    <p:extLst>
      <p:ext uri="{BB962C8B-B14F-4D97-AF65-F5344CB8AC3E}">
        <p14:creationId xmlns:p14="http://schemas.microsoft.com/office/powerpoint/2010/main" val="145733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231D035F-23DA-4797-AB48-CC1A2C6F27B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242252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15" descr="GettyImages_116377250.jpg"/>
          <p:cNvPicPr>
            <a:picLocks noChangeAspect="1"/>
          </p:cNvPicPr>
          <p:nvPr userDrawn="1"/>
        </p:nvPicPr>
        <p:blipFill>
          <a:blip r:embed="rId2">
            <a:extLst>
              <a:ext uri="{28A0092B-C50C-407E-A947-70E740481C1C}">
                <a14:useLocalDpi xmlns:a14="http://schemas.microsoft.com/office/drawing/2010/main" val="0"/>
              </a:ext>
            </a:extLst>
          </a:blip>
          <a:srcRect l="740" r="12572"/>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DA95AB8-7FEA-4E1D-A7C4-70B8B801CB86}"/>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CF1AC193-7CAD-4B35-B5FA-2B5CD50FCB63}"/>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1ADA54E5-2C9B-4D0A-81D1-ECAB26DC5825}"/>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marL="0" marR="0" indent="-274320" algn="l" defTabSz="914400" rtl="0" eaLnBrk="1" fontAlgn="auto" latinLnBrk="0" hangingPunct="1">
              <a:lnSpc>
                <a:spcPct val="100000"/>
              </a:lnSpc>
              <a:spcBef>
                <a:spcPts val="600"/>
              </a:spcBef>
              <a:spcAft>
                <a:spcPts val="600"/>
              </a:spcAft>
              <a:buClr>
                <a:schemeClr val="tx2"/>
              </a:buClr>
              <a:buSzTx/>
              <a:buFont typeface="Wingdings" charset="2"/>
              <a:buNone/>
              <a:tabLst/>
              <a:defRPr lang="en-US" sz="2200" smtClean="0">
                <a:latin typeface="Arial" pitchFamily="34" charset="0"/>
                <a:cs typeface="Arial" pitchFamily="34" charset="0"/>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6080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85800" y="1828800"/>
            <a:ext cx="77724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2AA02F-3EE7-4A4F-8A6F-9C6975EAFCDD}"/>
              </a:ext>
            </a:extLst>
          </p:cNvPr>
          <p:cNvSpPr>
            <a:spLocks noGrp="1"/>
          </p:cNvSpPr>
          <p:nvPr>
            <p:ph type="dt" sz="half" idx="10"/>
          </p:nvPr>
        </p:nvSpPr>
        <p:spPr/>
        <p:txBody>
          <a:bodyPr/>
          <a:lstStyle>
            <a:lvl1pPr defTabSz="914400">
              <a:defRPr>
                <a:cs typeface="+mn-cs"/>
              </a:defRPr>
            </a:lvl1pPr>
          </a:lstStyle>
          <a:p>
            <a:pPr>
              <a:defRPr/>
            </a:pPr>
            <a:fld id="{4C641EDE-8256-4782-ABB7-D0DFB7B1B87D}" type="datetime1">
              <a:rPr lang="en-US"/>
              <a:pPr>
                <a:defRPr/>
              </a:pPr>
              <a:t>7/30/2019</a:t>
            </a:fld>
            <a:endParaRPr lang="en-US"/>
          </a:p>
        </p:txBody>
      </p:sp>
      <p:sp>
        <p:nvSpPr>
          <p:cNvPr id="5" name="Footer Placeholder 4">
            <a:extLst>
              <a:ext uri="{FF2B5EF4-FFF2-40B4-BE49-F238E27FC236}">
                <a16:creationId xmlns:a16="http://schemas.microsoft.com/office/drawing/2014/main" id="{B55C6FC6-215E-4C7C-82B0-742940114DD8}"/>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BD582FBE-F997-4FA6-A722-D8FEE6D65787}"/>
              </a:ext>
            </a:extLst>
          </p:cNvPr>
          <p:cNvSpPr>
            <a:spLocks noGrp="1"/>
          </p:cNvSpPr>
          <p:nvPr>
            <p:ph type="sldNum" sz="quarter" idx="12"/>
          </p:nvPr>
        </p:nvSpPr>
        <p:spPr/>
        <p:txBody>
          <a:bodyPr/>
          <a:lstStyle>
            <a:lvl1pPr>
              <a:defRPr/>
            </a:lvl1pPr>
          </a:lstStyle>
          <a:p>
            <a:pPr>
              <a:defRPr/>
            </a:pPr>
            <a:fld id="{3F3B8CE4-3874-47BD-90C6-31E9CE0230F7}" type="slidenum">
              <a:rPr lang="en-US" altLang="en-US"/>
              <a:pPr>
                <a:defRPr/>
              </a:pPr>
              <a:t>‹#›</a:t>
            </a:fld>
            <a:endParaRPr lang="en-US" altLang="en-US"/>
          </a:p>
        </p:txBody>
      </p:sp>
    </p:spTree>
    <p:extLst>
      <p:ext uri="{BB962C8B-B14F-4D97-AF65-F5344CB8AC3E}">
        <p14:creationId xmlns:p14="http://schemas.microsoft.com/office/powerpoint/2010/main" val="187823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B38CB-4718-484B-A5C4-A06D7BE55553}"/>
              </a:ext>
            </a:extLst>
          </p:cNvPr>
          <p:cNvSpPr>
            <a:spLocks noGrp="1"/>
          </p:cNvSpPr>
          <p:nvPr>
            <p:ph type="dt" sz="half" idx="10"/>
          </p:nvPr>
        </p:nvSpPr>
        <p:spPr/>
        <p:txBody>
          <a:bodyPr/>
          <a:lstStyle>
            <a:lvl1pPr defTabSz="914400">
              <a:defRPr>
                <a:cs typeface="+mn-cs"/>
              </a:defRPr>
            </a:lvl1pPr>
          </a:lstStyle>
          <a:p>
            <a:pPr>
              <a:defRPr/>
            </a:pPr>
            <a:fld id="{27A94C2F-1ED2-483F-8792-C31E58AE7896}" type="datetime1">
              <a:rPr lang="en-US"/>
              <a:pPr>
                <a:defRPr/>
              </a:pPr>
              <a:t>7/30/2019</a:t>
            </a:fld>
            <a:endParaRPr lang="en-US"/>
          </a:p>
        </p:txBody>
      </p:sp>
      <p:sp>
        <p:nvSpPr>
          <p:cNvPr id="5" name="Footer Placeholder 4">
            <a:extLst>
              <a:ext uri="{FF2B5EF4-FFF2-40B4-BE49-F238E27FC236}">
                <a16:creationId xmlns:a16="http://schemas.microsoft.com/office/drawing/2014/main" id="{14978501-3EE3-4306-862E-5DF81A9678F3}"/>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4A8D1D98-3C07-462E-9A28-DD22137D32EA}"/>
              </a:ext>
            </a:extLst>
          </p:cNvPr>
          <p:cNvSpPr>
            <a:spLocks noGrp="1"/>
          </p:cNvSpPr>
          <p:nvPr>
            <p:ph type="sldNum" sz="quarter" idx="12"/>
          </p:nvPr>
        </p:nvSpPr>
        <p:spPr/>
        <p:txBody>
          <a:bodyPr/>
          <a:lstStyle>
            <a:lvl1pPr>
              <a:defRPr/>
            </a:lvl1pPr>
          </a:lstStyle>
          <a:p>
            <a:pPr>
              <a:defRPr/>
            </a:pPr>
            <a:fld id="{F9BBB957-4A5E-4555-A5E4-AB37528A7AFF}" type="slidenum">
              <a:rPr lang="en-US" altLang="en-US"/>
              <a:pPr>
                <a:defRPr/>
              </a:pPr>
              <a:t>‹#›</a:t>
            </a:fld>
            <a:endParaRPr lang="en-US" altLang="en-US"/>
          </a:p>
        </p:txBody>
      </p:sp>
    </p:spTree>
    <p:extLst>
      <p:ext uri="{BB962C8B-B14F-4D97-AF65-F5344CB8AC3E}">
        <p14:creationId xmlns:p14="http://schemas.microsoft.com/office/powerpoint/2010/main" val="246238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DA99368-BF33-47A8-8FD6-8AA4C7228EF2}"/>
              </a:ext>
            </a:extLst>
          </p:cNvPr>
          <p:cNvSpPr>
            <a:spLocks noGrp="1"/>
          </p:cNvSpPr>
          <p:nvPr>
            <p:ph type="dt" sz="half" idx="10"/>
          </p:nvPr>
        </p:nvSpPr>
        <p:spPr/>
        <p:txBody>
          <a:bodyPr/>
          <a:lstStyle>
            <a:lvl1pPr defTabSz="914400">
              <a:defRPr>
                <a:cs typeface="+mn-cs"/>
              </a:defRPr>
            </a:lvl1pPr>
          </a:lstStyle>
          <a:p>
            <a:pPr>
              <a:defRPr/>
            </a:pPr>
            <a:fld id="{097C450E-7AB3-4A7B-8570-B2B020915305}" type="datetime1">
              <a:rPr lang="en-US"/>
              <a:pPr>
                <a:defRPr/>
              </a:pPr>
              <a:t>7/30/2019</a:t>
            </a:fld>
            <a:endParaRPr lang="en-US"/>
          </a:p>
        </p:txBody>
      </p:sp>
      <p:sp>
        <p:nvSpPr>
          <p:cNvPr id="6" name="Footer Placeholder 4">
            <a:extLst>
              <a:ext uri="{FF2B5EF4-FFF2-40B4-BE49-F238E27FC236}">
                <a16:creationId xmlns:a16="http://schemas.microsoft.com/office/drawing/2014/main" id="{781021C8-AA5D-47FA-A333-8D2835B35D1A}"/>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7" name="Slide Number Placeholder 5">
            <a:extLst>
              <a:ext uri="{FF2B5EF4-FFF2-40B4-BE49-F238E27FC236}">
                <a16:creationId xmlns:a16="http://schemas.microsoft.com/office/drawing/2014/main" id="{F12D1B4C-6295-4215-BA50-7AE3C2EC93BA}"/>
              </a:ext>
            </a:extLst>
          </p:cNvPr>
          <p:cNvSpPr>
            <a:spLocks noGrp="1"/>
          </p:cNvSpPr>
          <p:nvPr>
            <p:ph type="sldNum" sz="quarter" idx="12"/>
          </p:nvPr>
        </p:nvSpPr>
        <p:spPr/>
        <p:txBody>
          <a:bodyPr/>
          <a:lstStyle>
            <a:lvl1pPr>
              <a:defRPr/>
            </a:lvl1pPr>
          </a:lstStyle>
          <a:p>
            <a:pPr>
              <a:defRPr/>
            </a:pPr>
            <a:fld id="{1AA36173-65F1-4177-9CBF-3ECF8A9C9C9F}" type="slidenum">
              <a:rPr lang="en-US" altLang="en-US"/>
              <a:pPr>
                <a:defRPr/>
              </a:pPr>
              <a:t>‹#›</a:t>
            </a:fld>
            <a:endParaRPr lang="en-US" altLang="en-US"/>
          </a:p>
        </p:txBody>
      </p:sp>
    </p:spTree>
    <p:extLst>
      <p:ext uri="{BB962C8B-B14F-4D97-AF65-F5344CB8AC3E}">
        <p14:creationId xmlns:p14="http://schemas.microsoft.com/office/powerpoint/2010/main" val="7340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B7207D7-1E50-42F9-8AFC-C7FA0E081D3C}"/>
              </a:ext>
            </a:extLst>
          </p:cNvPr>
          <p:cNvSpPr>
            <a:spLocks noGrp="1"/>
          </p:cNvSpPr>
          <p:nvPr>
            <p:ph type="dt" sz="half" idx="10"/>
          </p:nvPr>
        </p:nvSpPr>
        <p:spPr/>
        <p:txBody>
          <a:bodyPr/>
          <a:lstStyle>
            <a:lvl1pPr defTabSz="914400">
              <a:defRPr>
                <a:cs typeface="+mn-cs"/>
              </a:defRPr>
            </a:lvl1pPr>
          </a:lstStyle>
          <a:p>
            <a:pPr>
              <a:defRPr/>
            </a:pPr>
            <a:fld id="{71E58A05-0213-4087-8A77-986862CA2DAF}" type="datetime1">
              <a:rPr lang="en-US"/>
              <a:pPr>
                <a:defRPr/>
              </a:pPr>
              <a:t>7/30/2019</a:t>
            </a:fld>
            <a:endParaRPr lang="en-US"/>
          </a:p>
        </p:txBody>
      </p:sp>
      <p:sp>
        <p:nvSpPr>
          <p:cNvPr id="8" name="Footer Placeholder 4">
            <a:extLst>
              <a:ext uri="{FF2B5EF4-FFF2-40B4-BE49-F238E27FC236}">
                <a16:creationId xmlns:a16="http://schemas.microsoft.com/office/drawing/2014/main" id="{11F607FB-7450-48AB-8764-2DB7B0A3D34C}"/>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9" name="Slide Number Placeholder 5">
            <a:extLst>
              <a:ext uri="{FF2B5EF4-FFF2-40B4-BE49-F238E27FC236}">
                <a16:creationId xmlns:a16="http://schemas.microsoft.com/office/drawing/2014/main" id="{844B6E11-90ED-474F-BBC1-FEC4E5536FF7}"/>
              </a:ext>
            </a:extLst>
          </p:cNvPr>
          <p:cNvSpPr>
            <a:spLocks noGrp="1"/>
          </p:cNvSpPr>
          <p:nvPr>
            <p:ph type="sldNum" sz="quarter" idx="12"/>
          </p:nvPr>
        </p:nvSpPr>
        <p:spPr/>
        <p:txBody>
          <a:bodyPr/>
          <a:lstStyle>
            <a:lvl1pPr>
              <a:defRPr/>
            </a:lvl1pPr>
          </a:lstStyle>
          <a:p>
            <a:pPr>
              <a:defRPr/>
            </a:pPr>
            <a:fld id="{9150EFD3-35BC-4D41-96AD-0C42C7B86519}" type="slidenum">
              <a:rPr lang="en-US" altLang="en-US"/>
              <a:pPr>
                <a:defRPr/>
              </a:pPr>
              <a:t>‹#›</a:t>
            </a:fld>
            <a:endParaRPr lang="en-US" altLang="en-US"/>
          </a:p>
        </p:txBody>
      </p:sp>
    </p:spTree>
    <p:extLst>
      <p:ext uri="{BB962C8B-B14F-4D97-AF65-F5344CB8AC3E}">
        <p14:creationId xmlns:p14="http://schemas.microsoft.com/office/powerpoint/2010/main" val="354118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446A7B-7FAF-49A9-B4E7-171B7618093D}"/>
              </a:ext>
            </a:extLst>
          </p:cNvPr>
          <p:cNvSpPr>
            <a:spLocks noGrp="1"/>
          </p:cNvSpPr>
          <p:nvPr>
            <p:ph type="dt" sz="half" idx="10"/>
          </p:nvPr>
        </p:nvSpPr>
        <p:spPr/>
        <p:txBody>
          <a:bodyPr/>
          <a:lstStyle>
            <a:lvl1pPr defTabSz="914400">
              <a:defRPr>
                <a:cs typeface="+mn-cs"/>
              </a:defRPr>
            </a:lvl1pPr>
          </a:lstStyle>
          <a:p>
            <a:pPr>
              <a:defRPr/>
            </a:pPr>
            <a:fld id="{0B9E1096-40A5-4861-8E55-21DF049378A8}" type="datetime1">
              <a:rPr lang="en-US"/>
              <a:pPr>
                <a:defRPr/>
              </a:pPr>
              <a:t>7/30/2019</a:t>
            </a:fld>
            <a:endParaRPr lang="en-US"/>
          </a:p>
        </p:txBody>
      </p:sp>
      <p:sp>
        <p:nvSpPr>
          <p:cNvPr id="4" name="Footer Placeholder 4">
            <a:extLst>
              <a:ext uri="{FF2B5EF4-FFF2-40B4-BE49-F238E27FC236}">
                <a16:creationId xmlns:a16="http://schemas.microsoft.com/office/drawing/2014/main" id="{F518D4CB-E85A-45D9-AEF0-887E734D357C}"/>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5" name="Slide Number Placeholder 5">
            <a:extLst>
              <a:ext uri="{FF2B5EF4-FFF2-40B4-BE49-F238E27FC236}">
                <a16:creationId xmlns:a16="http://schemas.microsoft.com/office/drawing/2014/main" id="{4F1AB34C-15CD-4C43-80D7-418BAEDF5C13}"/>
              </a:ext>
            </a:extLst>
          </p:cNvPr>
          <p:cNvSpPr>
            <a:spLocks noGrp="1"/>
          </p:cNvSpPr>
          <p:nvPr>
            <p:ph type="sldNum" sz="quarter" idx="12"/>
          </p:nvPr>
        </p:nvSpPr>
        <p:spPr/>
        <p:txBody>
          <a:bodyPr/>
          <a:lstStyle>
            <a:lvl1pPr>
              <a:defRPr/>
            </a:lvl1pPr>
          </a:lstStyle>
          <a:p>
            <a:pPr>
              <a:defRPr/>
            </a:pPr>
            <a:fld id="{BFB42115-0F89-4030-A0C6-656D523BA8C8}" type="slidenum">
              <a:rPr lang="en-US" altLang="en-US"/>
              <a:pPr>
                <a:defRPr/>
              </a:pPr>
              <a:t>‹#›</a:t>
            </a:fld>
            <a:endParaRPr lang="en-US" altLang="en-US"/>
          </a:p>
        </p:txBody>
      </p:sp>
    </p:spTree>
    <p:extLst>
      <p:ext uri="{BB962C8B-B14F-4D97-AF65-F5344CB8AC3E}">
        <p14:creationId xmlns:p14="http://schemas.microsoft.com/office/powerpoint/2010/main" val="237959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CDC2A9-A7C8-40EA-A3BA-4BD415A61D74}"/>
              </a:ext>
            </a:extLst>
          </p:cNvPr>
          <p:cNvSpPr>
            <a:spLocks noGrp="1"/>
          </p:cNvSpPr>
          <p:nvPr>
            <p:ph type="dt" sz="half" idx="10"/>
          </p:nvPr>
        </p:nvSpPr>
        <p:spPr/>
        <p:txBody>
          <a:bodyPr/>
          <a:lstStyle>
            <a:lvl1pPr defTabSz="914400">
              <a:defRPr>
                <a:cs typeface="+mn-cs"/>
              </a:defRPr>
            </a:lvl1pPr>
          </a:lstStyle>
          <a:p>
            <a:pPr>
              <a:defRPr/>
            </a:pPr>
            <a:fld id="{74BCF3A1-28C0-41F1-843C-CC68AF37E8A0}" type="datetime1">
              <a:rPr lang="en-US"/>
              <a:pPr>
                <a:defRPr/>
              </a:pPr>
              <a:t>7/30/2019</a:t>
            </a:fld>
            <a:endParaRPr lang="en-US"/>
          </a:p>
        </p:txBody>
      </p:sp>
      <p:sp>
        <p:nvSpPr>
          <p:cNvPr id="3" name="Footer Placeholder 4">
            <a:extLst>
              <a:ext uri="{FF2B5EF4-FFF2-40B4-BE49-F238E27FC236}">
                <a16:creationId xmlns:a16="http://schemas.microsoft.com/office/drawing/2014/main" id="{C2D1ECC9-5C90-4C9C-BADD-99C1CFF64665}"/>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4" name="Slide Number Placeholder 5">
            <a:extLst>
              <a:ext uri="{FF2B5EF4-FFF2-40B4-BE49-F238E27FC236}">
                <a16:creationId xmlns:a16="http://schemas.microsoft.com/office/drawing/2014/main" id="{986E8AF2-E627-4906-99D8-5C6501EF1E4C}"/>
              </a:ext>
            </a:extLst>
          </p:cNvPr>
          <p:cNvSpPr>
            <a:spLocks noGrp="1"/>
          </p:cNvSpPr>
          <p:nvPr>
            <p:ph type="sldNum" sz="quarter" idx="12"/>
          </p:nvPr>
        </p:nvSpPr>
        <p:spPr/>
        <p:txBody>
          <a:bodyPr/>
          <a:lstStyle>
            <a:lvl1pPr>
              <a:defRPr/>
            </a:lvl1pPr>
          </a:lstStyle>
          <a:p>
            <a:pPr>
              <a:defRPr/>
            </a:pPr>
            <a:fld id="{4E2B13B7-5DF5-42CC-8861-1DCA7BB3DCD6}" type="slidenum">
              <a:rPr lang="en-US" altLang="en-US"/>
              <a:pPr>
                <a:defRPr/>
              </a:pPr>
              <a:t>‹#›</a:t>
            </a:fld>
            <a:endParaRPr lang="en-US" altLang="en-US"/>
          </a:p>
        </p:txBody>
      </p:sp>
    </p:spTree>
    <p:extLst>
      <p:ext uri="{BB962C8B-B14F-4D97-AF65-F5344CB8AC3E}">
        <p14:creationId xmlns:p14="http://schemas.microsoft.com/office/powerpoint/2010/main" val="421782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F0CE6A-0ECD-4B3F-8BC7-A10FF2C96189}"/>
              </a:ext>
            </a:extLst>
          </p:cNvPr>
          <p:cNvSpPr>
            <a:spLocks noGrp="1"/>
          </p:cNvSpPr>
          <p:nvPr>
            <p:ph type="dt" sz="half" idx="10"/>
          </p:nvPr>
        </p:nvSpPr>
        <p:spPr/>
        <p:txBody>
          <a:bodyPr/>
          <a:lstStyle>
            <a:lvl1pPr defTabSz="914400">
              <a:defRPr>
                <a:cs typeface="+mn-cs"/>
              </a:defRPr>
            </a:lvl1pPr>
          </a:lstStyle>
          <a:p>
            <a:pPr>
              <a:defRPr/>
            </a:pPr>
            <a:fld id="{937E5FBC-0E9A-4731-8467-A654CA4E84D3}" type="datetime1">
              <a:rPr lang="en-US"/>
              <a:pPr>
                <a:defRPr/>
              </a:pPr>
              <a:t>7/30/2019</a:t>
            </a:fld>
            <a:endParaRPr lang="en-US"/>
          </a:p>
        </p:txBody>
      </p:sp>
      <p:sp>
        <p:nvSpPr>
          <p:cNvPr id="6" name="Footer Placeholder 4">
            <a:extLst>
              <a:ext uri="{FF2B5EF4-FFF2-40B4-BE49-F238E27FC236}">
                <a16:creationId xmlns:a16="http://schemas.microsoft.com/office/drawing/2014/main" id="{072C0B52-B9E3-4A5A-BAB3-DE5FBF328063}"/>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7" name="Slide Number Placeholder 5">
            <a:extLst>
              <a:ext uri="{FF2B5EF4-FFF2-40B4-BE49-F238E27FC236}">
                <a16:creationId xmlns:a16="http://schemas.microsoft.com/office/drawing/2014/main" id="{BE5EC936-32AC-4306-BF32-5B1D880A45FC}"/>
              </a:ext>
            </a:extLst>
          </p:cNvPr>
          <p:cNvSpPr>
            <a:spLocks noGrp="1"/>
          </p:cNvSpPr>
          <p:nvPr>
            <p:ph type="sldNum" sz="quarter" idx="12"/>
          </p:nvPr>
        </p:nvSpPr>
        <p:spPr/>
        <p:txBody>
          <a:bodyPr/>
          <a:lstStyle>
            <a:lvl1pPr>
              <a:defRPr/>
            </a:lvl1pPr>
          </a:lstStyle>
          <a:p>
            <a:pPr>
              <a:defRPr/>
            </a:pPr>
            <a:fld id="{516228A5-789A-48D6-8E3C-D4AF35C17D15}" type="slidenum">
              <a:rPr lang="en-US" altLang="en-US"/>
              <a:pPr>
                <a:defRPr/>
              </a:pPr>
              <a:t>‹#›</a:t>
            </a:fld>
            <a:endParaRPr lang="en-US" altLang="en-US"/>
          </a:p>
        </p:txBody>
      </p:sp>
    </p:spTree>
    <p:extLst>
      <p:ext uri="{BB962C8B-B14F-4D97-AF65-F5344CB8AC3E}">
        <p14:creationId xmlns:p14="http://schemas.microsoft.com/office/powerpoint/2010/main" val="411029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14D22B-214A-4A03-A0E1-1EBB1DFA32AF}"/>
              </a:ext>
            </a:extLst>
          </p:cNvPr>
          <p:cNvSpPr>
            <a:spLocks noGrp="1"/>
          </p:cNvSpPr>
          <p:nvPr>
            <p:ph type="dt" sz="half" idx="10"/>
          </p:nvPr>
        </p:nvSpPr>
        <p:spPr/>
        <p:txBody>
          <a:bodyPr/>
          <a:lstStyle>
            <a:lvl1pPr defTabSz="914400">
              <a:defRPr>
                <a:cs typeface="+mn-cs"/>
              </a:defRPr>
            </a:lvl1pPr>
          </a:lstStyle>
          <a:p>
            <a:pPr>
              <a:defRPr/>
            </a:pPr>
            <a:fld id="{84EB4238-3AA5-4ECB-BDA9-CB2E14E87CA1}" type="datetime1">
              <a:rPr lang="en-US"/>
              <a:pPr>
                <a:defRPr/>
              </a:pPr>
              <a:t>7/30/2019</a:t>
            </a:fld>
            <a:endParaRPr lang="en-US"/>
          </a:p>
        </p:txBody>
      </p:sp>
      <p:sp>
        <p:nvSpPr>
          <p:cNvPr id="6" name="Footer Placeholder 4">
            <a:extLst>
              <a:ext uri="{FF2B5EF4-FFF2-40B4-BE49-F238E27FC236}">
                <a16:creationId xmlns:a16="http://schemas.microsoft.com/office/drawing/2014/main" id="{AE11D088-8FEF-4CAE-85C3-B252CB2734CD}"/>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7" name="Slide Number Placeholder 5">
            <a:extLst>
              <a:ext uri="{FF2B5EF4-FFF2-40B4-BE49-F238E27FC236}">
                <a16:creationId xmlns:a16="http://schemas.microsoft.com/office/drawing/2014/main" id="{3C0B50EB-75B4-4321-A171-809576F3DBAA}"/>
              </a:ext>
            </a:extLst>
          </p:cNvPr>
          <p:cNvSpPr>
            <a:spLocks noGrp="1"/>
          </p:cNvSpPr>
          <p:nvPr>
            <p:ph type="sldNum" sz="quarter" idx="12"/>
          </p:nvPr>
        </p:nvSpPr>
        <p:spPr/>
        <p:txBody>
          <a:bodyPr/>
          <a:lstStyle>
            <a:lvl1pPr>
              <a:defRPr/>
            </a:lvl1pPr>
          </a:lstStyle>
          <a:p>
            <a:pPr>
              <a:defRPr/>
            </a:pPr>
            <a:fld id="{D998EE3F-9B23-4E9E-8595-FEC54B6C9697}" type="slidenum">
              <a:rPr lang="en-US" altLang="en-US"/>
              <a:pPr>
                <a:defRPr/>
              </a:pPr>
              <a:t>‹#›</a:t>
            </a:fld>
            <a:endParaRPr lang="en-US" altLang="en-US"/>
          </a:p>
        </p:txBody>
      </p:sp>
    </p:spTree>
    <p:extLst>
      <p:ext uri="{BB962C8B-B14F-4D97-AF65-F5344CB8AC3E}">
        <p14:creationId xmlns:p14="http://schemas.microsoft.com/office/powerpoint/2010/main" val="83312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0F65E-FFA7-4CF8-8A0D-FFCBF89F639C}"/>
              </a:ext>
            </a:extLst>
          </p:cNvPr>
          <p:cNvSpPr>
            <a:spLocks noGrp="1"/>
          </p:cNvSpPr>
          <p:nvPr>
            <p:ph type="dt" sz="half" idx="10"/>
          </p:nvPr>
        </p:nvSpPr>
        <p:spPr/>
        <p:txBody>
          <a:bodyPr/>
          <a:lstStyle>
            <a:lvl1pPr defTabSz="914400">
              <a:defRPr>
                <a:cs typeface="+mn-cs"/>
              </a:defRPr>
            </a:lvl1pPr>
          </a:lstStyle>
          <a:p>
            <a:pPr>
              <a:defRPr/>
            </a:pPr>
            <a:fld id="{3C3F8A3D-45B9-4F8E-AAA7-DCC248E428EA}" type="datetime1">
              <a:rPr lang="en-US"/>
              <a:pPr>
                <a:defRPr/>
              </a:pPr>
              <a:t>7/30/2019</a:t>
            </a:fld>
            <a:endParaRPr lang="en-US"/>
          </a:p>
        </p:txBody>
      </p:sp>
      <p:sp>
        <p:nvSpPr>
          <p:cNvPr id="5" name="Footer Placeholder 4">
            <a:extLst>
              <a:ext uri="{FF2B5EF4-FFF2-40B4-BE49-F238E27FC236}">
                <a16:creationId xmlns:a16="http://schemas.microsoft.com/office/drawing/2014/main" id="{37569ECE-ECCA-4868-B80C-2B84F24A0FEC}"/>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77CFFFF5-EC8C-4003-BD8E-6E2BF317474C}"/>
              </a:ext>
            </a:extLst>
          </p:cNvPr>
          <p:cNvSpPr>
            <a:spLocks noGrp="1"/>
          </p:cNvSpPr>
          <p:nvPr>
            <p:ph type="sldNum" sz="quarter" idx="12"/>
          </p:nvPr>
        </p:nvSpPr>
        <p:spPr/>
        <p:txBody>
          <a:bodyPr/>
          <a:lstStyle>
            <a:lvl1pPr>
              <a:defRPr/>
            </a:lvl1pPr>
          </a:lstStyle>
          <a:p>
            <a:pPr>
              <a:defRPr/>
            </a:pPr>
            <a:fld id="{9C841790-1B43-4B56-80A2-EBF7E137A982}" type="slidenum">
              <a:rPr lang="en-US" altLang="en-US"/>
              <a:pPr>
                <a:defRPr/>
              </a:pPr>
              <a:t>‹#›</a:t>
            </a:fld>
            <a:endParaRPr lang="en-US" altLang="en-US"/>
          </a:p>
        </p:txBody>
      </p:sp>
    </p:spTree>
    <p:extLst>
      <p:ext uri="{BB962C8B-B14F-4D97-AF65-F5344CB8AC3E}">
        <p14:creationId xmlns:p14="http://schemas.microsoft.com/office/powerpoint/2010/main" val="1208592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C1603-4792-4022-8541-F6552111172A}"/>
              </a:ext>
            </a:extLst>
          </p:cNvPr>
          <p:cNvSpPr>
            <a:spLocks noGrp="1"/>
          </p:cNvSpPr>
          <p:nvPr>
            <p:ph type="dt" sz="half" idx="10"/>
          </p:nvPr>
        </p:nvSpPr>
        <p:spPr/>
        <p:txBody>
          <a:bodyPr/>
          <a:lstStyle>
            <a:lvl1pPr defTabSz="914400">
              <a:defRPr>
                <a:cs typeface="+mn-cs"/>
              </a:defRPr>
            </a:lvl1pPr>
          </a:lstStyle>
          <a:p>
            <a:pPr>
              <a:defRPr/>
            </a:pPr>
            <a:fld id="{5CB8D34A-38CF-46E4-AB85-AF599141D957}" type="datetime1">
              <a:rPr lang="en-US"/>
              <a:pPr>
                <a:defRPr/>
              </a:pPr>
              <a:t>7/30/2019</a:t>
            </a:fld>
            <a:endParaRPr lang="en-US"/>
          </a:p>
        </p:txBody>
      </p:sp>
      <p:sp>
        <p:nvSpPr>
          <p:cNvPr id="5" name="Footer Placeholder 4">
            <a:extLst>
              <a:ext uri="{FF2B5EF4-FFF2-40B4-BE49-F238E27FC236}">
                <a16:creationId xmlns:a16="http://schemas.microsoft.com/office/drawing/2014/main" id="{47CC1322-EB13-4BCE-8FAD-2EEADE831E6E}"/>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8108177D-8FA7-4C3E-845D-8C062A111735}"/>
              </a:ext>
            </a:extLst>
          </p:cNvPr>
          <p:cNvSpPr>
            <a:spLocks noGrp="1"/>
          </p:cNvSpPr>
          <p:nvPr>
            <p:ph type="sldNum" sz="quarter" idx="12"/>
          </p:nvPr>
        </p:nvSpPr>
        <p:spPr/>
        <p:txBody>
          <a:bodyPr/>
          <a:lstStyle>
            <a:lvl1pPr>
              <a:defRPr/>
            </a:lvl1pPr>
          </a:lstStyle>
          <a:p>
            <a:pPr>
              <a:defRPr/>
            </a:pPr>
            <a:fld id="{114DDC82-523D-4DCA-9087-BCD69E7C5EE8}" type="slidenum">
              <a:rPr lang="en-US" altLang="en-US"/>
              <a:pPr>
                <a:defRPr/>
              </a:pPr>
              <a:t>‹#›</a:t>
            </a:fld>
            <a:endParaRPr lang="en-US" altLang="en-US"/>
          </a:p>
        </p:txBody>
      </p:sp>
    </p:spTree>
    <p:extLst>
      <p:ext uri="{BB962C8B-B14F-4D97-AF65-F5344CB8AC3E}">
        <p14:creationId xmlns:p14="http://schemas.microsoft.com/office/powerpoint/2010/main" val="274896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5" name="Picture 15" descr="42-19733431.jpg"/>
          <p:cNvPicPr>
            <a:picLocks noChangeAspect="1"/>
          </p:cNvPicPr>
          <p:nvPr userDrawn="1"/>
        </p:nvPicPr>
        <p:blipFill>
          <a:blip r:embed="rId2">
            <a:extLst>
              <a:ext uri="{28A0092B-C50C-407E-A947-70E740481C1C}">
                <a14:useLocalDpi xmlns:a14="http://schemas.microsoft.com/office/drawing/2010/main" val="0"/>
              </a:ext>
            </a:extLst>
          </a:blip>
          <a:srcRect l="15392" r="6970" b="12659"/>
          <a:stretch>
            <a:fillRect/>
          </a:stretch>
        </p:blipFill>
        <p:spPr bwMode="auto">
          <a:xfrm>
            <a:off x="-1588" y="6350"/>
            <a:ext cx="91455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553D48F-B9A4-4D5B-B88E-B30A91232670}"/>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4A51AF3E-E126-4374-87E1-D38C304D3855}"/>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C2EBA90C-94B0-40DF-9205-4A55670C36F5}"/>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9725"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64940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15" descr="tru_logo_4cp_pos_noT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2159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62229E5-4C21-4983-AE19-7A46E89AC713}"/>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78232B3C-5BDA-48AE-A6E0-C6B77F4525AA}"/>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2B285909-8006-462F-87D6-216A3E0E7359}"/>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14"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15"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87159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924800" cy="4800600"/>
          </a:xfrm>
        </p:spPr>
        <p:txBody>
          <a:bodyPr/>
          <a:lstStyle>
            <a:lvl1pPr>
              <a:buClr>
                <a:schemeClr val="tx2"/>
              </a:buClr>
              <a:defRPr>
                <a:latin typeface="+mn-lt"/>
                <a:cs typeface="Arial"/>
              </a:defRPr>
            </a:lvl1pPr>
            <a:lvl2pPr>
              <a:buClr>
                <a:schemeClr val="tx2"/>
              </a:buClr>
              <a:defRPr>
                <a:latin typeface="+mn-lt"/>
                <a:cs typeface="Arial"/>
              </a:defRPr>
            </a:lvl2pPr>
            <a:lvl3pPr>
              <a:buClr>
                <a:schemeClr val="tx2"/>
              </a:buClr>
              <a:defRPr>
                <a:latin typeface="+mn-lt"/>
                <a:cs typeface="Arial"/>
              </a:defRPr>
            </a:lvl3pPr>
            <a:lvl4pPr>
              <a:buClr>
                <a:schemeClr val="tx2"/>
              </a:buClr>
              <a:defRPr>
                <a:latin typeface="+mn-lt"/>
                <a:cs typeface="Arial"/>
              </a:defRPr>
            </a:lvl4pPr>
            <a:lvl5pPr>
              <a:buClr>
                <a:schemeClr val="tx2"/>
              </a:buClr>
              <a:defRPr>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EE13F7CE-478B-4E9A-A136-2DC94E0F80F7}"/>
              </a:ext>
            </a:extLst>
          </p:cNvPr>
          <p:cNvSpPr>
            <a:spLocks noGrp="1"/>
          </p:cNvSpPr>
          <p:nvPr>
            <p:ph type="sldNum" sz="quarter" idx="10"/>
          </p:nvPr>
        </p:nvSpPr>
        <p:spPr/>
        <p:txBody>
          <a:bodyPr/>
          <a:lstStyle>
            <a:lvl1pPr>
              <a:defRPr/>
            </a:lvl1pPr>
          </a:lstStyle>
          <a:p>
            <a:pPr>
              <a:defRPr/>
            </a:pPr>
            <a:fld id="{0FF83F2E-7828-4868-A4AE-36AF936DBA9D}" type="slidenum">
              <a:rPr lang="en-US" altLang="en-US"/>
              <a:pPr>
                <a:defRPr/>
              </a:pPr>
              <a:t>‹#›</a:t>
            </a:fld>
            <a:endParaRPr lang="en-US" altLang="en-US"/>
          </a:p>
        </p:txBody>
      </p:sp>
    </p:spTree>
    <p:extLst>
      <p:ext uri="{BB962C8B-B14F-4D97-AF65-F5344CB8AC3E}">
        <p14:creationId xmlns:p14="http://schemas.microsoft.com/office/powerpoint/2010/main" val="39132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E13F7CE-478B-4E9A-A136-2DC94E0F80F7}"/>
              </a:ext>
            </a:extLst>
          </p:cNvPr>
          <p:cNvSpPr>
            <a:spLocks noGrp="1"/>
          </p:cNvSpPr>
          <p:nvPr>
            <p:ph type="sldNum" sz="quarter" idx="10"/>
          </p:nvPr>
        </p:nvSpPr>
        <p:spPr/>
        <p:txBody>
          <a:bodyPr/>
          <a:lstStyle>
            <a:lvl1pPr>
              <a:defRPr/>
            </a:lvl1pPr>
          </a:lstStyle>
          <a:p>
            <a:pPr>
              <a:defRPr/>
            </a:pPr>
            <a:fld id="{5C350BB3-C9F6-471A-898A-32EFF565BEFA}" type="slidenum">
              <a:rPr lang="en-US" altLang="en-US"/>
              <a:pPr>
                <a:defRPr/>
              </a:pPr>
              <a:t>‹#›</a:t>
            </a:fld>
            <a:endParaRPr lang="en-US" altLang="en-US"/>
          </a:p>
        </p:txBody>
      </p:sp>
    </p:spTree>
    <p:extLst>
      <p:ext uri="{BB962C8B-B14F-4D97-AF65-F5344CB8AC3E}">
        <p14:creationId xmlns:p14="http://schemas.microsoft.com/office/powerpoint/2010/main" val="153729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or Content, Footer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8100D5-9231-4E83-A3F9-57743961998F}"/>
              </a:ext>
            </a:extLst>
          </p:cNvPr>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5">
            <a:extLst>
              <a:ext uri="{FF2B5EF4-FFF2-40B4-BE49-F238E27FC236}">
                <a16:creationId xmlns:a16="http://schemas.microsoft.com/office/drawing/2014/main" id="{9A16A9B2-B998-4ECC-819D-087150C32E14}"/>
              </a:ext>
            </a:extLst>
          </p:cNvPr>
          <p:cNvSpPr>
            <a:spLocks noGrp="1"/>
          </p:cNvSpPr>
          <p:nvPr>
            <p:ph type="sldNum" sz="quarter" idx="10"/>
          </p:nvPr>
        </p:nvSpPr>
        <p:spPr/>
        <p:txBody>
          <a:bodyPr/>
          <a:lstStyle>
            <a:lvl1pPr>
              <a:defRPr/>
            </a:lvl1pPr>
          </a:lstStyle>
          <a:p>
            <a:pPr>
              <a:defRPr/>
            </a:pPr>
            <a:fld id="{BE1410D5-8853-4F2B-BE58-0711883A50AF}" type="slidenum">
              <a:rPr lang="en-US" altLang="en-US"/>
              <a:pPr>
                <a:defRPr/>
              </a:pPr>
              <a:t>‹#›</a:t>
            </a:fld>
            <a:endParaRPr lang="en-US" altLang="en-US"/>
          </a:p>
        </p:txBody>
      </p:sp>
    </p:spTree>
    <p:extLst>
      <p:ext uri="{BB962C8B-B14F-4D97-AF65-F5344CB8AC3E}">
        <p14:creationId xmlns:p14="http://schemas.microsoft.com/office/powerpoint/2010/main" val="31073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0" name="Content Placeholder 2"/>
          <p:cNvSpPr>
            <a:spLocks noGrp="1"/>
          </p:cNvSpPr>
          <p:nvPr>
            <p:ph sz="half" idx="10"/>
          </p:nvPr>
        </p:nvSpPr>
        <p:spPr>
          <a:xfrm>
            <a:off x="48006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E13F7CE-478B-4E9A-A136-2DC94E0F80F7}"/>
              </a:ext>
            </a:extLst>
          </p:cNvPr>
          <p:cNvSpPr>
            <a:spLocks noGrp="1"/>
          </p:cNvSpPr>
          <p:nvPr>
            <p:ph type="sldNum" sz="quarter" idx="11"/>
          </p:nvPr>
        </p:nvSpPr>
        <p:spPr/>
        <p:txBody>
          <a:bodyPr/>
          <a:lstStyle>
            <a:lvl1pPr>
              <a:defRPr/>
            </a:lvl1pPr>
          </a:lstStyle>
          <a:p>
            <a:pPr>
              <a:defRPr/>
            </a:pPr>
            <a:fld id="{3C154155-0E2B-42DD-BA13-C14103F01F5F}" type="slidenum">
              <a:rPr lang="en-US" altLang="en-US"/>
              <a:pPr>
                <a:defRPr/>
              </a:pPr>
              <a:t>‹#›</a:t>
            </a:fld>
            <a:endParaRPr lang="en-US" altLang="en-US"/>
          </a:p>
        </p:txBody>
      </p:sp>
    </p:spTree>
    <p:extLst>
      <p:ext uri="{BB962C8B-B14F-4D97-AF65-F5344CB8AC3E}">
        <p14:creationId xmlns:p14="http://schemas.microsoft.com/office/powerpoint/2010/main" val="29873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4" name="Text Placeholder 2"/>
          <p:cNvSpPr>
            <a:spLocks noGrp="1"/>
          </p:cNvSpPr>
          <p:nvPr>
            <p:ph type="body" idx="12"/>
          </p:nvPr>
        </p:nvSpPr>
        <p:spPr>
          <a:xfrm>
            <a:off x="48006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3"/>
          </p:nvPr>
        </p:nvSpPr>
        <p:spPr>
          <a:xfrm>
            <a:off x="48006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EE13F7CE-478B-4E9A-A136-2DC94E0F80F7}"/>
              </a:ext>
            </a:extLst>
          </p:cNvPr>
          <p:cNvSpPr>
            <a:spLocks noGrp="1"/>
          </p:cNvSpPr>
          <p:nvPr>
            <p:ph type="sldNum" sz="quarter" idx="14"/>
          </p:nvPr>
        </p:nvSpPr>
        <p:spPr/>
        <p:txBody>
          <a:bodyPr/>
          <a:lstStyle>
            <a:lvl1pPr>
              <a:defRPr/>
            </a:lvl1pPr>
          </a:lstStyle>
          <a:p>
            <a:pPr>
              <a:defRPr/>
            </a:pPr>
            <a:fld id="{B9FD61A8-5165-4145-B077-9DE22B351024}" type="slidenum">
              <a:rPr lang="en-US" altLang="en-US"/>
              <a:pPr>
                <a:defRPr/>
              </a:pPr>
              <a:t>‹#›</a:t>
            </a:fld>
            <a:endParaRPr lang="en-US" altLang="en-US"/>
          </a:p>
        </p:txBody>
      </p:sp>
    </p:spTree>
    <p:extLst>
      <p:ext uri="{BB962C8B-B14F-4D97-AF65-F5344CB8AC3E}">
        <p14:creationId xmlns:p14="http://schemas.microsoft.com/office/powerpoint/2010/main" val="328470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0F518A9-321E-43AE-9960-B165438ECDFF}"/>
              </a:ext>
            </a:extLst>
          </p:cNvPr>
          <p:cNvSpPr>
            <a:spLocks noGrp="1"/>
          </p:cNvSpPr>
          <p:nvPr>
            <p:ph type="dt" sz="half" idx="10"/>
          </p:nvPr>
        </p:nvSpPr>
        <p:spPr/>
        <p:txBody>
          <a:bodyPr/>
          <a:lstStyle>
            <a:lvl1pPr defTabSz="914400">
              <a:defRPr>
                <a:cs typeface="+mn-cs"/>
              </a:defRPr>
            </a:lvl1pPr>
          </a:lstStyle>
          <a:p>
            <a:pPr>
              <a:defRPr/>
            </a:pPr>
            <a:fld id="{86AAFDC6-FB46-4046-88AF-A670AE1CF003}" type="datetime1">
              <a:rPr lang="en-US"/>
              <a:pPr>
                <a:defRPr/>
              </a:pPr>
              <a:t>7/30/2019</a:t>
            </a:fld>
            <a:endParaRPr lang="en-US"/>
          </a:p>
        </p:txBody>
      </p:sp>
      <p:sp>
        <p:nvSpPr>
          <p:cNvPr id="5" name="Footer Placeholder 4">
            <a:extLst>
              <a:ext uri="{FF2B5EF4-FFF2-40B4-BE49-F238E27FC236}">
                <a16:creationId xmlns:a16="http://schemas.microsoft.com/office/drawing/2014/main" id="{3F9EEE1D-7182-4D6C-A059-3676763A3FD3}"/>
              </a:ext>
            </a:extLst>
          </p:cNvPr>
          <p:cNvSpPr>
            <a:spLocks noGrp="1"/>
          </p:cNvSpPr>
          <p:nvPr>
            <p:ph type="ftr" sz="quarter" idx="11"/>
          </p:nvPr>
        </p:nvSpPr>
        <p:spPr/>
        <p:txBody>
          <a:bodyPr/>
          <a:lstStyle>
            <a:lvl1pPr defTabSz="914400" fontAlgn="auto">
              <a:spcBef>
                <a:spcPts val="0"/>
              </a:spcBef>
              <a:spcAft>
                <a:spcPts val="0"/>
              </a:spcAft>
              <a:defRPr>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F2B90B97-C275-428B-B32C-23A369673367}"/>
              </a:ext>
            </a:extLst>
          </p:cNvPr>
          <p:cNvSpPr>
            <a:spLocks noGrp="1"/>
          </p:cNvSpPr>
          <p:nvPr>
            <p:ph type="sldNum" sz="quarter" idx="12"/>
          </p:nvPr>
        </p:nvSpPr>
        <p:spPr/>
        <p:txBody>
          <a:bodyPr/>
          <a:lstStyle>
            <a:lvl1pPr>
              <a:defRPr/>
            </a:lvl1pPr>
          </a:lstStyle>
          <a:p>
            <a:pPr>
              <a:defRPr/>
            </a:pPr>
            <a:fld id="{8434BC68-A078-4060-BB59-8A88C0F74C11}" type="slidenum">
              <a:rPr lang="en-US" altLang="en-US"/>
              <a:pPr>
                <a:defRPr/>
              </a:pPr>
              <a:t>‹#›</a:t>
            </a:fld>
            <a:endParaRPr lang="en-US" altLang="en-US"/>
          </a:p>
        </p:txBody>
      </p:sp>
    </p:spTree>
    <p:extLst>
      <p:ext uri="{BB962C8B-B14F-4D97-AF65-F5344CB8AC3E}">
        <p14:creationId xmlns:p14="http://schemas.microsoft.com/office/powerpoint/2010/main" val="313952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E03CB22-309A-4BE3-B351-D1689C761B29}"/>
              </a:ext>
            </a:extLst>
          </p:cNvPr>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ext Placeholder 2"/>
          <p:cNvSpPr>
            <a:spLocks noGrp="1"/>
          </p:cNvSpPr>
          <p:nvPr>
            <p:ph type="body" idx="1"/>
          </p:nvPr>
        </p:nvSpPr>
        <p:spPr bwMode="auto">
          <a:xfrm>
            <a:off x="762000" y="11430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E13F7CE-478B-4E9A-A136-2DC94E0F80F7}"/>
              </a:ext>
            </a:extLst>
          </p:cNvPr>
          <p:cNvSpPr>
            <a:spLocks noGrp="1"/>
          </p:cNvSpPr>
          <p:nvPr>
            <p:ph type="sldNum" sz="quarter" idx="4"/>
          </p:nvPr>
        </p:nvSpPr>
        <p:spPr>
          <a:xfrm>
            <a:off x="8610600" y="6400800"/>
            <a:ext cx="5334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bg1"/>
                </a:solidFill>
                <a:latin typeface="Arial" panose="020B0604020202020204" pitchFamily="34" charset="0"/>
                <a:cs typeface="Arial" panose="020B0604020202020204" pitchFamily="34" charset="0"/>
              </a:defRPr>
            </a:lvl1pPr>
          </a:lstStyle>
          <a:p>
            <a:pPr>
              <a:defRPr/>
            </a:pPr>
            <a:fld id="{C5F5AFF7-C5BE-4EEB-8742-8B42F050388F}" type="slidenum">
              <a:rPr lang="en-US" altLang="en-US"/>
              <a:pPr>
                <a:defRPr/>
              </a:pPr>
              <a:t>‹#›</a:t>
            </a:fld>
            <a:endParaRPr lang="en-US" altLang="en-US"/>
          </a:p>
        </p:txBody>
      </p:sp>
      <p:pic>
        <p:nvPicPr>
          <p:cNvPr id="1029" name="Picture 10" descr="tru_logo_4cp_pos_noT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6019800"/>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4"/>
          <p:cNvGrpSpPr>
            <a:grpSpLocks/>
          </p:cNvGrpSpPr>
          <p:nvPr/>
        </p:nvGrpSpPr>
        <p:grpSpPr bwMode="auto">
          <a:xfrm>
            <a:off x="0" y="187325"/>
            <a:ext cx="609600" cy="484188"/>
            <a:chOff x="0" y="187960"/>
            <a:chExt cx="609600" cy="483701"/>
          </a:xfrm>
        </p:grpSpPr>
        <p:sp>
          <p:nvSpPr>
            <p:cNvPr id="12" name="Rectangle 11">
              <a:extLst>
                <a:ext uri="{FF2B5EF4-FFF2-40B4-BE49-F238E27FC236}">
                  <a16:creationId xmlns:a16="http://schemas.microsoft.com/office/drawing/2014/main" id="{C85E1D7C-6C40-47EC-80AB-DACD31854FDC}"/>
                </a:ext>
              </a:extLst>
            </p:cNvPr>
            <p:cNvSpPr/>
            <p:nvPr userDrawn="1"/>
          </p:nvSpPr>
          <p:spPr>
            <a:xfrm>
              <a:off x="0" y="187960"/>
              <a:ext cx="304800" cy="15224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59D0F059-42B2-44C8-8652-F5B5B64E92D3}"/>
                </a:ext>
              </a:extLst>
            </p:cNvPr>
            <p:cNvSpPr/>
            <p:nvPr userDrawn="1"/>
          </p:nvSpPr>
          <p:spPr>
            <a:xfrm>
              <a:off x="0" y="351309"/>
              <a:ext cx="609600" cy="15224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3719CEE0-42DB-4C47-A967-FC15AD8F3EFA}"/>
                </a:ext>
              </a:extLst>
            </p:cNvPr>
            <p:cNvSpPr/>
            <p:nvPr userDrawn="1"/>
          </p:nvSpPr>
          <p:spPr>
            <a:xfrm>
              <a:off x="0" y="519414"/>
              <a:ext cx="457200" cy="152247"/>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2060"/>
                </a:solidFill>
              </a:endParaRPr>
            </a:p>
          </p:txBody>
        </p:sp>
      </p:grpSp>
      <p:sp>
        <p:nvSpPr>
          <p:cNvPr id="1031" name="TextBox 16">
            <a:extLst>
              <a:ext uri="{FF2B5EF4-FFF2-40B4-BE49-F238E27FC236}">
                <a16:creationId xmlns:a16="http://schemas.microsoft.com/office/drawing/2014/main" id="{8763F196-5C2B-40E0-AB73-B872204BDDCE}"/>
              </a:ext>
            </a:extLst>
          </p:cNvPr>
          <p:cNvSpPr txBox="1">
            <a:spLocks noChangeArrowheads="1"/>
          </p:cNvSpPr>
          <p:nvPr/>
        </p:nvSpPr>
        <p:spPr bwMode="auto">
          <a:xfrm rot="5400000">
            <a:off x="8124031" y="5439569"/>
            <a:ext cx="1766888" cy="184150"/>
          </a:xfrm>
          <a:prstGeom prst="rect">
            <a:avLst/>
          </a:prstGeom>
          <a:noFill/>
          <a:ln>
            <a:noFill/>
          </a:ln>
        </p:spPr>
        <p:txBody>
          <a:bodyPr>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pPr eaLnBrk="1" hangingPunct="1">
              <a:defRPr/>
            </a:pPr>
            <a:r>
              <a:rPr lang="en-US" sz="600">
                <a:sym typeface="Symbol" charset="0"/>
              </a:rPr>
              <a:t>2012 Truven Health Analytics Inc.</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86" r:id="rId4"/>
    <p:sldLayoutId id="2147483887" r:id="rId5"/>
    <p:sldLayoutId id="2147483893" r:id="rId6"/>
    <p:sldLayoutId id="2147483888" r:id="rId7"/>
    <p:sldLayoutId id="21474838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ts val="600"/>
        </a:spcBef>
        <a:spcAft>
          <a:spcPts val="600"/>
        </a:spcAft>
        <a:buClr>
          <a:schemeClr val="tx2"/>
        </a:buClr>
        <a:buFont typeface="Wingdings" panose="05000000000000000000" pitchFamily="2" charset="2"/>
        <a:buChar char="§"/>
        <a:defRPr sz="2000" kern="1200">
          <a:solidFill>
            <a:schemeClr val="tx1"/>
          </a:solidFill>
          <a:latin typeface="+mn-lt"/>
          <a:ea typeface="MS PGothic" pitchFamily="34" charset="-128"/>
          <a:cs typeface="Arial"/>
        </a:defRPr>
      </a:lvl1pPr>
      <a:lvl2pPr marL="742950" indent="-285750" algn="l" rtl="0" eaLnBrk="0" fontAlgn="base" hangingPunct="0">
        <a:spcBef>
          <a:spcPts val="600"/>
        </a:spcBef>
        <a:spcAft>
          <a:spcPts val="600"/>
        </a:spcAft>
        <a:buClr>
          <a:schemeClr val="tx2"/>
        </a:buClr>
        <a:buFont typeface="Wingdings" panose="05000000000000000000" pitchFamily="2" charset="2"/>
        <a:buChar char="§"/>
        <a:defRPr kern="1200">
          <a:solidFill>
            <a:schemeClr val="tx1"/>
          </a:solidFill>
          <a:latin typeface="+mn-lt"/>
          <a:ea typeface="MS PGothic" pitchFamily="34" charset="-128"/>
          <a:cs typeface="Arial"/>
        </a:defRPr>
      </a:lvl2pPr>
      <a:lvl3pPr marL="1143000" indent="-228600" algn="l" rtl="0" eaLnBrk="0" fontAlgn="base" hangingPunct="0">
        <a:spcBef>
          <a:spcPts val="600"/>
        </a:spcBef>
        <a:spcAft>
          <a:spcPts val="600"/>
        </a:spcAft>
        <a:buClr>
          <a:schemeClr val="tx2"/>
        </a:buClr>
        <a:buFont typeface="Wingdings" panose="05000000000000000000" pitchFamily="2" charset="2"/>
        <a:buChar char="§"/>
        <a:defRPr sz="1600" kern="1200">
          <a:solidFill>
            <a:schemeClr val="tx1"/>
          </a:solidFill>
          <a:latin typeface="+mn-lt"/>
          <a:ea typeface="MS PGothic" pitchFamily="34" charset="-128"/>
          <a:cs typeface="Arial"/>
        </a:defRPr>
      </a:lvl3pPr>
      <a:lvl4pPr marL="1600200" indent="-228600" algn="l" rtl="0" eaLnBrk="0" fontAlgn="base" hangingPunct="0">
        <a:spcBef>
          <a:spcPts val="600"/>
        </a:spcBef>
        <a:spcAft>
          <a:spcPts val="600"/>
        </a:spcAft>
        <a:buClr>
          <a:schemeClr val="tx2"/>
        </a:buClr>
        <a:buSzPct val="100000"/>
        <a:buFont typeface="Wingdings" panose="05000000000000000000" pitchFamily="2" charset="2"/>
        <a:buChar char="§"/>
        <a:defRPr sz="1400" kern="1200">
          <a:solidFill>
            <a:schemeClr val="tx1"/>
          </a:solidFill>
          <a:latin typeface="+mn-lt"/>
          <a:ea typeface="MS PGothic" pitchFamily="34" charset="-128"/>
          <a:cs typeface="Arial"/>
        </a:defRPr>
      </a:lvl4pPr>
      <a:lvl5pPr marL="2057400" indent="-228600" algn="l" rtl="0" eaLnBrk="0" fontAlgn="base" hangingPunct="0">
        <a:spcBef>
          <a:spcPts val="600"/>
        </a:spcBef>
        <a:spcAft>
          <a:spcPts val="600"/>
        </a:spcAft>
        <a:buClr>
          <a:schemeClr val="tx2"/>
        </a:buClr>
        <a:buFont typeface="Wingdings" panose="05000000000000000000" pitchFamily="2" charset="2"/>
        <a:buChar char="§"/>
        <a:defRPr sz="1200" kern="1200">
          <a:solidFill>
            <a:schemeClr val="tx1"/>
          </a:solidFill>
          <a:latin typeface="+mn-lt"/>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2166938" y="1992313"/>
            <a:ext cx="48625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16DC98-56A9-4D0A-9A1E-E3AB7E2F46F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D649CBC2-4197-4E1F-BD0A-1475D25E8F23}" type="datetime1">
              <a:rPr lang="en-US" altLang="en-US"/>
              <a:pPr>
                <a:defRPr/>
              </a:pPr>
              <a:t>7/30/2019</a:t>
            </a:fld>
            <a:endParaRPr lang="en-US" altLang="en-US"/>
          </a:p>
        </p:txBody>
      </p:sp>
      <p:sp>
        <p:nvSpPr>
          <p:cNvPr id="5" name="Footer Placeholder 4">
            <a:extLst>
              <a:ext uri="{FF2B5EF4-FFF2-40B4-BE49-F238E27FC236}">
                <a16:creationId xmlns:a16="http://schemas.microsoft.com/office/drawing/2014/main" id="{B2DA7FD1-40E8-4BC4-8C2C-CE32445B37F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FD03A34D-12B6-47FA-8DB8-428911C83C8F}"/>
              </a:ext>
            </a:extLst>
          </p:cNvPr>
          <p:cNvSpPr>
            <a:spLocks noGrp="1"/>
          </p:cNvSpPr>
          <p:nvPr>
            <p:ph type="sldNum" sz="quarter" idx="4"/>
          </p:nvPr>
        </p:nvSpPr>
        <p:spPr>
          <a:xfrm>
            <a:off x="6705600" y="64690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950D9304-4054-4FC2-95FD-A3004B366D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ctr" defTabSz="457200" rtl="0" eaLnBrk="0" fontAlgn="base" hangingPunct="0">
        <a:spcBef>
          <a:spcPct val="0"/>
        </a:spcBef>
        <a:spcAft>
          <a:spcPct val="0"/>
        </a:spcAft>
        <a:defRPr sz="4800" b="1" kern="1200">
          <a:solidFill>
            <a:schemeClr val="bg1"/>
          </a:solidFill>
          <a:latin typeface="Times New Roman" panose="02020603050405020304" pitchFamily="18" charset="0"/>
          <a:ea typeface="MS PGothic" pitchFamily="34" charset="-128"/>
          <a:cs typeface="Times New Roman" panose="02020603050405020304" pitchFamily="18" charset="0"/>
        </a:defRPr>
      </a:lvl1pPr>
      <a:lvl2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2pPr>
      <a:lvl3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3pPr>
      <a:lvl4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4pPr>
      <a:lvl5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HCBS@cms.hhs.gov"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hcbsstp.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id.gov/federal-policy-guidance/downloads/smd19001.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medicaid.gov/medicaid/hcbs/downloads/settings-that-isolate.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aid.gov/medicaid/hcbs/downloads/home-and-community-based-setting-requirements.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icaid.gov/medicaid/hcbs/downloads/home-and-community-based-setting-requirements.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medicaid.gov/medicaid/hcbs/transition-plan/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edicaid.gov/medicaid/hcbs/guidance/settings/index.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chfs.ky.gov/agencies/dms/dca/Pages/default.aspx" TargetMode="External"/><Relationship Id="rId4" Type="http://schemas.openxmlformats.org/officeDocument/2006/relationships/hyperlink" Target="https://mn.gov/dhs/partners-and-providers/news-initiatives-reports-workgroups/long-term-services-and-supports/hcbs-transition/srp.js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edicaid.ohio.gov/INITIATIVES/HCBS-Transition"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1" descr="The Centers for Medicare and Medicaid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639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ctrTitle"/>
          </p:nvPr>
        </p:nvSpPr>
        <p:spPr>
          <a:xfrm>
            <a:off x="139700" y="1219200"/>
            <a:ext cx="8874125" cy="1470025"/>
          </a:xfrm>
        </p:spPr>
        <p:txBody>
          <a:bodyPr/>
          <a:lstStyle/>
          <a:p>
            <a:br>
              <a:rPr lang="en-US" altLang="en-US" sz="3200">
                <a:solidFill>
                  <a:schemeClr val="tx2"/>
                </a:solidFill>
                <a:latin typeface="Myriad Pro" charset="0"/>
              </a:rPr>
            </a:br>
            <a:r>
              <a:rPr lang="en-US" altLang="en-US" sz="3200">
                <a:solidFill>
                  <a:schemeClr val="tx2"/>
                </a:solidFill>
                <a:latin typeface="Myriad Pro" charset="0"/>
              </a:rPr>
              <a:t>Heightened Scrutiny Training for States</a:t>
            </a:r>
          </a:p>
        </p:txBody>
      </p:sp>
      <p:sp>
        <p:nvSpPr>
          <p:cNvPr id="20484" name="Title 1"/>
          <p:cNvSpPr>
            <a:spLocks noGrp="1"/>
          </p:cNvSpPr>
          <p:nvPr>
            <p:ph type="subTitle" idx="1"/>
          </p:nvPr>
        </p:nvSpPr>
        <p:spPr>
          <a:xfrm>
            <a:off x="2209800" y="3795712"/>
            <a:ext cx="6629400" cy="608013"/>
          </a:xfrm>
        </p:spPr>
        <p:txBody>
          <a:bodyPr anchor="ctr"/>
          <a:lstStyle/>
          <a:p>
            <a:pPr algn="l">
              <a:spcBef>
                <a:spcPct val="0"/>
              </a:spcBef>
            </a:pPr>
            <a:endParaRPr lang="en-US" altLang="en-US" b="1" dirty="0">
              <a:solidFill>
                <a:schemeClr val="bg1"/>
              </a:solidFill>
            </a:endParaRPr>
          </a:p>
          <a:p>
            <a:pPr algn="l">
              <a:spcBef>
                <a:spcPct val="0"/>
              </a:spcBef>
            </a:pPr>
            <a:r>
              <a:rPr lang="en-US" altLang="en-US" b="1" dirty="0">
                <a:solidFill>
                  <a:schemeClr val="bg1"/>
                </a:solidFill>
              </a:rPr>
              <a:t>Division of Long-Term Services and Supports</a:t>
            </a:r>
          </a:p>
          <a:p>
            <a:pPr algn="l">
              <a:spcBef>
                <a:spcPct val="0"/>
              </a:spcBef>
            </a:pPr>
            <a:r>
              <a:rPr lang="en-US" altLang="en-US" b="1" dirty="0">
                <a:solidFill>
                  <a:schemeClr val="bg1"/>
                </a:solidFill>
              </a:rPr>
              <a:t>Disabled and Elderly Health Programs Group</a:t>
            </a:r>
          </a:p>
          <a:p>
            <a:pPr algn="l">
              <a:spcBef>
                <a:spcPct val="0"/>
              </a:spcBef>
            </a:pPr>
            <a:r>
              <a:rPr lang="en-US" altLang="en-US" b="1" dirty="0">
                <a:solidFill>
                  <a:schemeClr val="bg1"/>
                </a:solidFill>
              </a:rPr>
              <a:t>Centers for Medicaid and CHIP Services</a:t>
            </a:r>
          </a:p>
          <a:p>
            <a:pPr algn="l">
              <a:spcBef>
                <a:spcPct val="0"/>
              </a:spcBef>
            </a:pPr>
            <a:endParaRPr lang="en-US" altLang="en-US" b="1" dirty="0">
              <a:solidFill>
                <a:schemeClr val="bg1"/>
              </a:solidFill>
            </a:endParaRPr>
          </a:p>
          <a:p>
            <a:pPr algn="l">
              <a:spcBef>
                <a:spcPct val="0"/>
              </a:spcBef>
            </a:pPr>
            <a:r>
              <a:rPr lang="en-US" altLang="en-US" b="1" dirty="0">
                <a:solidFill>
                  <a:schemeClr val="bg1"/>
                </a:solidFill>
              </a:rPr>
              <a:t>Module 4 Links to Additional Information: </a:t>
            </a:r>
            <a:r>
              <a:rPr lang="en-US" b="1" dirty="0">
                <a:solidFill>
                  <a:schemeClr val="bg1"/>
                </a:solidFill>
              </a:rPr>
              <a:t>Heightened Scrutiny</a:t>
            </a:r>
            <a:endParaRPr lang="en-US" altLang="en-US" b="1" dirty="0">
              <a:solidFill>
                <a:schemeClr val="bg1"/>
              </a:solidFill>
            </a:endParaRPr>
          </a:p>
        </p:txBody>
      </p:sp>
      <p:pic>
        <p:nvPicPr>
          <p:cNvPr id="20485" name="Picture 6" descr="a doctor's stethoscop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095625"/>
            <a:ext cx="15255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a doctor treating a chil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363" y="4403725"/>
            <a:ext cx="1543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a doctor writing a prescriptio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5611813"/>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200"/>
              <a:t>Resources (1 of 6)</a:t>
            </a:r>
          </a:p>
        </p:txBody>
      </p:sp>
      <p:sp>
        <p:nvSpPr>
          <p:cNvPr id="3" name="Content Placeholder 2">
            <a:extLst>
              <a:ext uri="{FF2B5EF4-FFF2-40B4-BE49-F238E27FC236}">
                <a16:creationId xmlns:a16="http://schemas.microsoft.com/office/drawing/2014/main" id="{2E03B172-DDD6-47EE-8A27-09642A73509E}"/>
              </a:ext>
            </a:extLst>
          </p:cNvPr>
          <p:cNvSpPr>
            <a:spLocks noGrp="1"/>
          </p:cNvSpPr>
          <p:nvPr>
            <p:ph idx="1"/>
          </p:nvPr>
        </p:nvSpPr>
        <p:spPr>
          <a:xfrm>
            <a:off x="533400" y="1600200"/>
            <a:ext cx="8229600" cy="4114800"/>
          </a:xfrm>
        </p:spPr>
        <p:txBody>
          <a:bodyPr/>
          <a:lstStyle/>
          <a:p>
            <a:pPr>
              <a:buFont typeface="Wingdings" panose="05000000000000000000" pitchFamily="2" charset="2"/>
              <a:buChar char="v"/>
              <a:defRPr/>
            </a:pPr>
            <a:r>
              <a:rPr lang="en-US" b="1" dirty="0"/>
              <a:t>CMS Central Office Contact—Division of Long-Term Services and Supports:</a:t>
            </a:r>
          </a:p>
          <a:p>
            <a:pPr>
              <a:buFont typeface="Wingdings" panose="05000000000000000000" pitchFamily="2" charset="2"/>
              <a:buChar char="Ø"/>
              <a:defRPr/>
            </a:pPr>
            <a:r>
              <a:rPr lang="en-US" b="1" dirty="0">
                <a:hlinkClick r:id="rId3"/>
              </a:rPr>
              <a:t>HCBS@cms.hhs.gov</a:t>
            </a:r>
            <a:endParaRPr lang="en-US" b="1" dirty="0"/>
          </a:p>
          <a:p>
            <a:pPr marL="0" indent="0">
              <a:buFont typeface="Arial" panose="020B0604020202020204" pitchFamily="34" charset="0"/>
              <a:buNone/>
              <a:defRPr/>
            </a:pPr>
            <a:endParaRPr lang="en-US" b="1" dirty="0"/>
          </a:p>
          <a:p>
            <a:pPr>
              <a:buFont typeface="Wingdings" panose="05000000000000000000" pitchFamily="2" charset="2"/>
              <a:buChar char="v"/>
              <a:defRPr/>
            </a:pPr>
            <a:r>
              <a:rPr lang="en-US" b="1" dirty="0"/>
              <a:t>HCBS Statewide Transition Plan Website:</a:t>
            </a:r>
          </a:p>
          <a:p>
            <a:pPr>
              <a:buFont typeface="Wingdings" panose="05000000000000000000" pitchFamily="2" charset="2"/>
              <a:buChar char="Ø"/>
              <a:defRPr/>
            </a:pPr>
            <a:r>
              <a:rPr lang="en-US" b="1" dirty="0">
                <a:hlinkClick r:id="rId4"/>
              </a:rPr>
              <a:t>https://hcbsstp.com</a:t>
            </a:r>
            <a:endParaRPr lang="en-US" b="1" dirty="0"/>
          </a:p>
          <a:p>
            <a:pPr marL="0" indent="0">
              <a:buFont typeface="Arial" panose="020B0604020202020204" pitchFamily="34" charset="0"/>
              <a:buNone/>
              <a:defRPr/>
            </a:pPr>
            <a:endParaRPr lang="en-US" b="1" dirty="0"/>
          </a:p>
          <a:p>
            <a:pPr marL="0" indent="0">
              <a:buFont typeface="Arial" panose="020B0604020202020204" pitchFamily="34" charset="0"/>
              <a:buNone/>
              <a:defRPr/>
            </a:pPr>
            <a:endParaRPr lang="en-US" b="1" dirty="0"/>
          </a:p>
          <a:p>
            <a:pPr marL="0" indent="0">
              <a:buFont typeface="Arial" panose="020B0604020202020204" pitchFamily="34" charset="0"/>
              <a:buNone/>
              <a:defRPr/>
            </a:pPr>
            <a:endParaRPr lang="en-US" b="1" dirty="0"/>
          </a:p>
          <a:p>
            <a:pPr marL="0" indent="0">
              <a:buFont typeface="Arial" panose="020B0604020202020204" pitchFamily="34" charset="0"/>
              <a:buNone/>
              <a:defRPr/>
            </a:pPr>
            <a:endParaRPr lang="en-US" b="1" dirty="0"/>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3D2B8615-3A03-44BB-93E5-46AEF88927E5}" type="slidenum">
              <a:rPr lang="en-US" altLang="en-US" sz="1200" smtClean="0">
                <a:solidFill>
                  <a:srgbClr val="898989"/>
                </a:solidFill>
                <a:latin typeface="Calibri" panose="020F0502020204030204" pitchFamily="34" charset="0"/>
              </a:rPr>
              <a:pPr>
                <a:spcBef>
                  <a:spcPct val="0"/>
                </a:spcBef>
                <a:buFontTx/>
                <a:buNone/>
              </a:pPr>
              <a:t>2</a:t>
            </a:fld>
            <a:endParaRPr lang="en-US" altLang="en-US" sz="12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3200"/>
              <a:t>Resources (2 of 6)</a:t>
            </a:r>
          </a:p>
        </p:txBody>
      </p:sp>
      <p:sp>
        <p:nvSpPr>
          <p:cNvPr id="81923" name="Content Placeholder 2"/>
          <p:cNvSpPr>
            <a:spLocks noGrp="1"/>
          </p:cNvSpPr>
          <p:nvPr>
            <p:ph idx="1"/>
          </p:nvPr>
        </p:nvSpPr>
        <p:spPr/>
        <p:txBody>
          <a:bodyPr/>
          <a:lstStyle/>
          <a:p>
            <a:pPr>
              <a:buFont typeface="Wingdings" panose="05000000000000000000" pitchFamily="2" charset="2"/>
              <a:buChar char="v"/>
            </a:pPr>
            <a:r>
              <a:rPr lang="en-US" altLang="en-US" b="1"/>
              <a:t>Frequently Asked Questions (FAQs): HCBS Settings Regulation Implementation Heightened Scrutiny Review of Presumptively Institutional Settings, issued by CMS on March 22, 2019: </a:t>
            </a:r>
            <a:r>
              <a:rPr lang="en-US" altLang="en-US" b="1">
                <a:hlinkClick r:id="rId3"/>
              </a:rPr>
              <a:t>https://www.medicaid.gov/federal-policy-guidance/downloads/smd19001.pdf</a:t>
            </a:r>
            <a:endParaRPr lang="en-US" altLang="en-US" b="1"/>
          </a:p>
          <a:p>
            <a:pPr>
              <a:buFont typeface="Wingdings" panose="05000000000000000000" pitchFamily="2" charset="2"/>
              <a:buChar char="v"/>
            </a:pPr>
            <a:r>
              <a:rPr lang="en-US" altLang="en-US" b="1"/>
              <a:t>Question 1 of the FAQs totally replaces prior guidance. See: </a:t>
            </a:r>
            <a:r>
              <a:rPr lang="en-US" altLang="en-US" b="1">
                <a:hlinkClick r:id="rId4"/>
              </a:rPr>
              <a:t>https://www.medicaid.gov/medicaid/hcbs/downloads/settings-that-isolate.pdf</a:t>
            </a:r>
            <a:endParaRPr lang="en-US" altLang="en-US" b="1"/>
          </a:p>
          <a:p>
            <a:pPr>
              <a:buFont typeface="Wingdings" panose="05000000000000000000" pitchFamily="2" charset="2"/>
              <a:buChar char="v"/>
            </a:pPr>
            <a:endParaRPr lang="en-US" altLang="en-US" b="1"/>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6C900412-B768-46F0-BB25-3BEE9393005A}" type="slidenum">
              <a:rPr lang="en-US" altLang="en-US" sz="1200" smtClean="0">
                <a:solidFill>
                  <a:srgbClr val="898989"/>
                </a:solidFill>
                <a:latin typeface="Calibri" panose="020F0502020204030204" pitchFamily="34" charset="0"/>
              </a:rPr>
              <a:pPr>
                <a:spcBef>
                  <a:spcPct val="0"/>
                </a:spcBef>
                <a:buFontTx/>
                <a:buNone/>
              </a:pPr>
              <a:t>3</a:t>
            </a:fld>
            <a:endParaRPr lang="en-US" altLang="en-US" sz="1200">
              <a:solidFill>
                <a:srgbClr val="898989"/>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3200"/>
              <a:t>Resources (3 of 6)</a:t>
            </a:r>
          </a:p>
        </p:txBody>
      </p:sp>
      <p:sp>
        <p:nvSpPr>
          <p:cNvPr id="83971" name="Content Placeholder 2"/>
          <p:cNvSpPr>
            <a:spLocks noGrp="1"/>
          </p:cNvSpPr>
          <p:nvPr>
            <p:ph idx="1"/>
          </p:nvPr>
        </p:nvSpPr>
        <p:spPr>
          <a:xfrm>
            <a:off x="381000" y="1600200"/>
            <a:ext cx="8382000" cy="4114800"/>
          </a:xfrm>
        </p:spPr>
        <p:txBody>
          <a:bodyPr/>
          <a:lstStyle/>
          <a:p>
            <a:pPr>
              <a:buFont typeface="Wingdings" panose="05000000000000000000" pitchFamily="2" charset="2"/>
              <a:buChar char="v"/>
            </a:pPr>
            <a:r>
              <a:rPr lang="en-US" altLang="en-US" b="1"/>
              <a:t>Question 7 of the FAQs replaces prior guidance given on this topic, to account for HIPAA implications. See question 8 on page 7 of </a:t>
            </a:r>
            <a:r>
              <a:rPr lang="en-US" altLang="en-US" b="1">
                <a:hlinkClick r:id="rId3"/>
              </a:rPr>
              <a:t>https://www.medicaid.gov/medicaid/hcbs/downloads/home-and-community-based-setting-requirements.pdf</a:t>
            </a:r>
            <a:endParaRPr lang="en-US" altLang="en-US" b="1"/>
          </a:p>
          <a:p>
            <a:pPr>
              <a:buFont typeface="Wingdings" panose="05000000000000000000" pitchFamily="2" charset="2"/>
              <a:buChar char="v"/>
            </a:pPr>
            <a:r>
              <a:rPr lang="en-US" altLang="en-US" b="1"/>
              <a:t>Question 8 of the FAQs replaces prior guidance given on presumptively institutional settings as states are no longer encouraged to identify the number of individuals receiving services at each setting. See the third bullet of question 8 at </a:t>
            </a:r>
            <a:r>
              <a:rPr lang="en-US" altLang="en-US" b="1">
                <a:solidFill>
                  <a:srgbClr val="1F497D"/>
                </a:solidFill>
              </a:rPr>
              <a:t>the above website.</a:t>
            </a:r>
            <a:endParaRPr lang="en-US" altLang="en-US" b="1"/>
          </a:p>
          <a:p>
            <a:pPr>
              <a:buFont typeface="Wingdings" panose="05000000000000000000" pitchFamily="2" charset="2"/>
              <a:buChar char="v"/>
            </a:pPr>
            <a:endParaRPr lang="en-US" altLang="en-US" b="1"/>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7047071-7667-4051-8095-E6B091081E23}" type="slidenum">
              <a:rPr lang="en-US" altLang="en-US" sz="1200" smtClean="0">
                <a:solidFill>
                  <a:srgbClr val="898989"/>
                </a:solidFill>
                <a:latin typeface="Calibri" panose="020F0502020204030204" pitchFamily="34" charset="0"/>
              </a:rPr>
              <a:pPr>
                <a:spcBef>
                  <a:spcPct val="0"/>
                </a:spcBef>
                <a:buFontTx/>
                <a:buNone/>
              </a:pPr>
              <a:t>4</a:t>
            </a:fld>
            <a:endParaRPr lang="en-US" altLang="en-US" sz="1200">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z="3200"/>
              <a:t>Resources (4 of 6)</a:t>
            </a:r>
          </a:p>
        </p:txBody>
      </p:sp>
      <p:sp>
        <p:nvSpPr>
          <p:cNvPr id="86019" name="Content Placeholder 2"/>
          <p:cNvSpPr>
            <a:spLocks noGrp="1"/>
          </p:cNvSpPr>
          <p:nvPr>
            <p:ph idx="1"/>
          </p:nvPr>
        </p:nvSpPr>
        <p:spPr>
          <a:xfrm>
            <a:off x="685800" y="1676400"/>
            <a:ext cx="7772400" cy="4191000"/>
          </a:xfrm>
        </p:spPr>
        <p:txBody>
          <a:bodyPr/>
          <a:lstStyle/>
          <a:p>
            <a:pPr>
              <a:buFont typeface="Wingdings" panose="05000000000000000000" pitchFamily="2" charset="2"/>
              <a:buChar char="v"/>
            </a:pPr>
            <a:r>
              <a:rPr lang="en-US" altLang="en-US" sz="2000" b="1" dirty="0"/>
              <a:t>Question 9 of the FAQs supplements prior guidance given on this topic, to refine the process by which CMS will review settings presumed to be institutions, including through the use of sampling. See question 10 at </a:t>
            </a:r>
            <a:r>
              <a:rPr lang="en-US" altLang="en-US" sz="2000" b="1" dirty="0">
                <a:hlinkClick r:id="rId3"/>
              </a:rPr>
              <a:t>https://www.medicaid.gov/medicaid/hcbs/downloads/home-and-community-based-setting-requirements.pdf</a:t>
            </a:r>
            <a:endParaRPr lang="en-US" altLang="en-US" sz="2000" b="1" dirty="0"/>
          </a:p>
          <a:p>
            <a:pPr>
              <a:buFont typeface="Wingdings" panose="05000000000000000000" pitchFamily="2" charset="2"/>
              <a:buChar char="v"/>
            </a:pPr>
            <a:r>
              <a:rPr lang="en-US" altLang="en-US" sz="2000" b="1" dirty="0"/>
              <a:t>Question 10 of the FAQs replaces prior guidance to streamline the suggested content of information submitted for a heightened scrutiny review. See question 3 at the above website.</a:t>
            </a:r>
          </a:p>
          <a:p>
            <a:pPr>
              <a:buFont typeface="Wingdings" panose="05000000000000000000" pitchFamily="2" charset="2"/>
              <a:buChar char="v"/>
            </a:pPr>
            <a:r>
              <a:rPr lang="en-US" altLang="en-US" sz="2000" b="1" dirty="0"/>
              <a:t>HS Initial Determination Letters and Summary of Findings: </a:t>
            </a:r>
            <a:r>
              <a:rPr lang="en-US" altLang="en-US" sz="2000" b="1" dirty="0">
                <a:hlinkClick r:id="rId4"/>
              </a:rPr>
              <a:t>https://www.medicaid.gov/medicaid/hcbs/transition-plan/index.html</a:t>
            </a:r>
            <a:endParaRPr lang="en-US" altLang="en-US" sz="2000" b="1" dirty="0"/>
          </a:p>
          <a:p>
            <a:pPr marL="0" indent="0">
              <a:buNone/>
            </a:pPr>
            <a:endParaRPr lang="en-US" altLang="en-US" sz="2000" b="1" dirty="0"/>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377918C4-2671-4B62-A757-2F82D5CC39E0}" type="slidenum">
              <a:rPr lang="en-US" altLang="en-US" sz="1200" smtClean="0">
                <a:solidFill>
                  <a:srgbClr val="898989"/>
                </a:solidFill>
                <a:latin typeface="Calibri" panose="020F0502020204030204" pitchFamily="34" charset="0"/>
              </a:rPr>
              <a:pPr>
                <a:spcBef>
                  <a:spcPct val="0"/>
                </a:spcBef>
                <a:buFontTx/>
                <a:buNone/>
              </a:pPr>
              <a:t>5</a:t>
            </a:fld>
            <a:endParaRPr lang="en-US" altLang="en-US" sz="1200">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z="3200"/>
              <a:t>Resources (5 of 6)</a:t>
            </a:r>
          </a:p>
        </p:txBody>
      </p:sp>
      <p:sp>
        <p:nvSpPr>
          <p:cNvPr id="88067" name="Content Placeholder 2"/>
          <p:cNvSpPr>
            <a:spLocks noGrp="1"/>
          </p:cNvSpPr>
          <p:nvPr>
            <p:ph idx="1"/>
          </p:nvPr>
        </p:nvSpPr>
        <p:spPr>
          <a:xfrm>
            <a:off x="152400" y="1524000"/>
            <a:ext cx="8839200" cy="4419600"/>
          </a:xfrm>
        </p:spPr>
        <p:txBody>
          <a:bodyPr/>
          <a:lstStyle/>
          <a:p>
            <a:pPr>
              <a:buFont typeface="Wingdings" panose="05000000000000000000" pitchFamily="2" charset="2"/>
              <a:buChar char="v"/>
            </a:pPr>
            <a:r>
              <a:rPr lang="en-US" altLang="en-US" b="1"/>
              <a:t>CMS’ Toolkit, including CMS Exploratory Questions for Assessment of Residential and Non-Residential HCBS Settings. See </a:t>
            </a:r>
            <a:r>
              <a:rPr lang="en-US" altLang="en-US" b="1">
                <a:hlinkClick r:id="rId3"/>
              </a:rPr>
              <a:t>www.medicaid.gov/medicaid/hcbs/guidance/settings/index.html</a:t>
            </a:r>
            <a:r>
              <a:rPr lang="en-US" altLang="en-US" b="1"/>
              <a:t>.</a:t>
            </a:r>
          </a:p>
          <a:p>
            <a:pPr>
              <a:buFont typeface="Wingdings" panose="05000000000000000000" pitchFamily="2" charset="2"/>
              <a:buChar char="v"/>
            </a:pPr>
            <a:r>
              <a:rPr lang="en-US" altLang="en-US" b="1"/>
              <a:t>MN: Information re Department of Human Services HCBS Settings Review Panel. See </a:t>
            </a:r>
            <a:r>
              <a:rPr lang="en-US" altLang="en-US"/>
              <a:t> </a:t>
            </a:r>
            <a:r>
              <a:rPr lang="en-US" altLang="en-US" b="1">
                <a:hlinkClick r:id="rId4"/>
              </a:rPr>
              <a:t>https://mn.gov/dhs/partners-and-providers/news-initiatives-reports-workgroups/long-term-services-and-supports/hcbs-transition/srp.jsp</a:t>
            </a:r>
            <a:endParaRPr lang="en-US" altLang="en-US" b="1"/>
          </a:p>
          <a:p>
            <a:pPr>
              <a:buFont typeface="Wingdings" panose="05000000000000000000" pitchFamily="2" charset="2"/>
              <a:buChar char="v"/>
            </a:pPr>
            <a:r>
              <a:rPr lang="en-US" altLang="en-US" b="1"/>
              <a:t>KY: Information re Department of Medicaid Services Stakeholder Engagement Methods. See </a:t>
            </a:r>
            <a:r>
              <a:rPr lang="en-US" altLang="en-US" b="1">
                <a:hlinkClick r:id="rId5"/>
              </a:rPr>
              <a:t>https://chfs.ky.gov/agencies/dms/dca/Pages/default.aspx</a:t>
            </a:r>
            <a:endParaRPr lang="en-US" altLang="en-US" b="1"/>
          </a:p>
          <a:p>
            <a:pPr>
              <a:buFont typeface="Wingdings" panose="05000000000000000000" pitchFamily="2" charset="2"/>
              <a:buChar char="v"/>
            </a:pPr>
            <a:endParaRPr lang="en-US" altLang="en-US" b="1"/>
          </a:p>
          <a:p>
            <a:pPr>
              <a:buFont typeface="Wingdings" panose="05000000000000000000" pitchFamily="2" charset="2"/>
              <a:buChar char="v"/>
            </a:pPr>
            <a:endParaRPr lang="en-US" altLang="en-US" b="1"/>
          </a:p>
          <a:p>
            <a:pPr>
              <a:buFont typeface="Wingdings" panose="05000000000000000000" pitchFamily="2" charset="2"/>
              <a:buChar char="v"/>
            </a:pPr>
            <a:endParaRPr lang="en-US" altLang="en-US" b="1"/>
          </a:p>
          <a:p>
            <a:pPr>
              <a:buFont typeface="Wingdings" panose="05000000000000000000" pitchFamily="2" charset="2"/>
              <a:buChar char="v"/>
            </a:pPr>
            <a:endParaRPr lang="en-US" altLang="en-US" b="1"/>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5EAFC581-15FD-41FF-8B6A-A320F0986652}" type="slidenum">
              <a:rPr lang="en-US" altLang="en-US" sz="1200" smtClean="0">
                <a:solidFill>
                  <a:srgbClr val="898989"/>
                </a:solidFill>
                <a:latin typeface="Calibri" panose="020F0502020204030204" pitchFamily="34" charset="0"/>
              </a:rPr>
              <a:pPr>
                <a:spcBef>
                  <a:spcPct val="0"/>
                </a:spcBef>
                <a:buFontTx/>
                <a:buNone/>
              </a:pPr>
              <a:t>6</a:t>
            </a:fld>
            <a:endParaRPr lang="en-US" altLang="en-US" sz="1200">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z="3200"/>
              <a:t>Resources (6 of 6)</a:t>
            </a:r>
          </a:p>
        </p:txBody>
      </p:sp>
      <p:sp>
        <p:nvSpPr>
          <p:cNvPr id="3" name="Content Placeholder 2">
            <a:extLst>
              <a:ext uri="{FF2B5EF4-FFF2-40B4-BE49-F238E27FC236}">
                <a16:creationId xmlns:a16="http://schemas.microsoft.com/office/drawing/2014/main" id="{16A9E6F0-4360-4A49-BFC5-D20026EE341D}"/>
              </a:ext>
            </a:extLst>
          </p:cNvPr>
          <p:cNvSpPr>
            <a:spLocks noGrp="1"/>
          </p:cNvSpPr>
          <p:nvPr>
            <p:ph idx="1"/>
          </p:nvPr>
        </p:nvSpPr>
        <p:spPr/>
        <p:txBody>
          <a:bodyPr/>
          <a:lstStyle/>
          <a:p>
            <a:pPr>
              <a:buFont typeface="Wingdings" panose="05000000000000000000" pitchFamily="2" charset="2"/>
              <a:buChar char="v"/>
              <a:defRPr/>
            </a:pPr>
            <a:r>
              <a:rPr lang="en-US" b="1" dirty="0"/>
              <a:t>OH: </a:t>
            </a:r>
            <a:r>
              <a:rPr lang="en-US" b="1" dirty="0">
                <a:hlinkClick r:id="rId3"/>
              </a:rPr>
              <a:t>https://www.medicaid.ohio.gov/INITIATIVES/HCBS-Transition</a:t>
            </a:r>
            <a:endParaRPr lang="en-US" b="1" dirty="0"/>
          </a:p>
          <a:p>
            <a:pPr>
              <a:buFont typeface="Wingdings" panose="05000000000000000000" pitchFamily="2" charset="2"/>
              <a:buChar char="v"/>
              <a:defRPr/>
            </a:pPr>
            <a:endParaRPr lang="en-US" dirty="0"/>
          </a:p>
          <a:p>
            <a:pPr marL="0" indent="0">
              <a:buFont typeface="Arial" panose="020B0604020202020204" pitchFamily="34" charset="0"/>
              <a:buNone/>
              <a:defRPr/>
            </a:pPr>
            <a:endParaRPr lang="en-US" dirty="0"/>
          </a:p>
          <a:p>
            <a:pPr>
              <a:buFont typeface="Wingdings" panose="05000000000000000000" pitchFamily="2" charset="2"/>
              <a:buChar char="v"/>
              <a:defRPr/>
            </a:pPr>
            <a:endParaRPr lang="en-US" b="1" dirty="0"/>
          </a:p>
          <a:p>
            <a:pPr>
              <a:buFont typeface="Wingdings" panose="05000000000000000000" pitchFamily="2" charset="2"/>
              <a:buChar char="v"/>
              <a:defRPr/>
            </a:pPr>
            <a:endParaRPr lang="en-US" b="1" dirty="0"/>
          </a:p>
        </p:txBody>
      </p:sp>
      <p:sp>
        <p:nvSpPr>
          <p:cNvPr id="90116"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1E203744-238B-49B4-A31F-28D9E98FCFE8}" type="slidenum">
              <a:rPr lang="en-US" altLang="en-US" sz="1200" smtClean="0">
                <a:solidFill>
                  <a:srgbClr val="898989"/>
                </a:solidFill>
                <a:latin typeface="Calibri" panose="020F0502020204030204" pitchFamily="34" charset="0"/>
                <a:cs typeface="Arial" panose="020B0604020202020204" pitchFamily="34" charset="0"/>
              </a:rPr>
              <a:pPr>
                <a:spcBef>
                  <a:spcPct val="0"/>
                </a:spcBef>
                <a:buFontTx/>
                <a:buNone/>
              </a:pPr>
              <a:t>7</a:t>
            </a:fld>
            <a:endParaRPr lang="en-US" altLang="en-US" sz="1200">
              <a:solidFill>
                <a:srgbClr val="898989"/>
              </a:solidFill>
              <a:latin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ruvenHealth_FinalExternal">
  <a:themeElements>
    <a:clrScheme name="TruvenHealth">
      <a:dk1>
        <a:srgbClr val="25282A"/>
      </a:dk1>
      <a:lt1>
        <a:sysClr val="window" lastClr="FFFFFF"/>
      </a:lt1>
      <a:dk2>
        <a:srgbClr val="0C55C5"/>
      </a:dk2>
      <a:lt2>
        <a:srgbClr val="FFFFFF"/>
      </a:lt2>
      <a:accent1>
        <a:srgbClr val="0C55C5"/>
      </a:accent1>
      <a:accent2>
        <a:srgbClr val="49007A"/>
      </a:accent2>
      <a:accent3>
        <a:srgbClr val="230078"/>
      </a:accent3>
      <a:accent4>
        <a:srgbClr val="6EA8E3"/>
      </a:accent4>
      <a:accent5>
        <a:srgbClr val="9E69BC"/>
      </a:accent5>
      <a:accent6>
        <a:srgbClr val="8466BC"/>
      </a:accent6>
      <a:hlink>
        <a:srgbClr val="1A2362"/>
      </a:hlink>
      <a:folHlink>
        <a:srgbClr val="25282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spcBef>
            <a:spcPts val="600"/>
          </a:spcBef>
          <a:spcAft>
            <a:spcPts val="600"/>
          </a:spcAft>
          <a:buClr>
            <a:schemeClr val="tx2"/>
          </a:buClr>
          <a:buFont typeface="Wingdings" charset="2"/>
          <a:buChar char="§"/>
          <a:defRPr sz="2000" dirty="0">
            <a:cs typeface="Arial"/>
          </a:defRPr>
        </a:defPPr>
      </a:lstStyle>
    </a:txDef>
  </a:objectDefaults>
  <a:extraClrSchemeLst>
    <a:extraClrScheme>
      <a:clrScheme name="TruvenHealth_FinalExternal 1">
        <a:dk1>
          <a:srgbClr val="0C55C5"/>
        </a:dk1>
        <a:lt1>
          <a:srgbClr val="FFFFFF"/>
        </a:lt1>
        <a:dk2>
          <a:srgbClr val="25282A"/>
        </a:dk2>
        <a:lt2>
          <a:srgbClr val="FFFFFF"/>
        </a:lt2>
        <a:accent1>
          <a:srgbClr val="0C55C5"/>
        </a:accent1>
        <a:accent2>
          <a:srgbClr val="49007A"/>
        </a:accent2>
        <a:accent3>
          <a:srgbClr val="ACACAC"/>
        </a:accent3>
        <a:accent4>
          <a:srgbClr val="DADADA"/>
        </a:accent4>
        <a:accent5>
          <a:srgbClr val="AAB4DF"/>
        </a:accent5>
        <a:accent6>
          <a:srgbClr val="41006E"/>
        </a:accent6>
        <a:hlink>
          <a:srgbClr val="1A2362"/>
        </a:hlink>
        <a:folHlink>
          <a:srgbClr val="25282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6850</TotalTime>
  <Words>514</Words>
  <Application>Microsoft Office PowerPoint</Application>
  <PresentationFormat>On-screen Show (4:3)</PresentationFormat>
  <Paragraphs>49</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Gotham Bold</vt:lpstr>
      <vt:lpstr>Myriad Pro</vt:lpstr>
      <vt:lpstr>Times New Roman</vt:lpstr>
      <vt:lpstr>Wingdings</vt:lpstr>
      <vt:lpstr>TruvenHealth_FinalExternal</vt:lpstr>
      <vt:lpstr>Office Theme</vt:lpstr>
      <vt:lpstr> Heightened Scrutiny Training for States</vt:lpstr>
      <vt:lpstr>Resources (1 of 6)</vt:lpstr>
      <vt:lpstr>Resources (2 of 6)</vt:lpstr>
      <vt:lpstr>Resources (3 of 6)</vt:lpstr>
      <vt:lpstr>Resources (4 of 6)</vt:lpstr>
      <vt:lpstr>Resources (5 of 6)</vt:lpstr>
      <vt:lpstr>Resources (6 of 6)</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Heightened Scrutiny Training for States</dc:title>
  <dc:creator>Saucier, Paul</dc:creator>
  <cp:lastModifiedBy>Tyler Matney</cp:lastModifiedBy>
  <cp:revision>598</cp:revision>
  <cp:lastPrinted>2019-07-22T20:46:26Z</cp:lastPrinted>
  <dcterms:created xsi:type="dcterms:W3CDTF">2012-08-21T17:36:31Z</dcterms:created>
  <dcterms:modified xsi:type="dcterms:W3CDTF">2019-07-30T14:36:04Z</dcterms:modified>
</cp:coreProperties>
</file>