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6" r:id="rId2"/>
  </p:sldMasterIdLst>
  <p:notesMasterIdLst>
    <p:notesMasterId r:id="rId40"/>
  </p:notesMasterIdLst>
  <p:handoutMasterIdLst>
    <p:handoutMasterId r:id="rId41"/>
  </p:handoutMasterIdLst>
  <p:sldIdLst>
    <p:sldId id="300" r:id="rId3"/>
    <p:sldId id="349" r:id="rId4"/>
    <p:sldId id="352" r:id="rId5"/>
    <p:sldId id="353" r:id="rId6"/>
    <p:sldId id="354" r:id="rId7"/>
    <p:sldId id="355" r:id="rId8"/>
    <p:sldId id="356" r:id="rId9"/>
    <p:sldId id="358" r:id="rId10"/>
    <p:sldId id="360" r:id="rId11"/>
    <p:sldId id="361" r:id="rId12"/>
    <p:sldId id="364" r:id="rId13"/>
    <p:sldId id="391" r:id="rId14"/>
    <p:sldId id="365" r:id="rId15"/>
    <p:sldId id="367" r:id="rId16"/>
    <p:sldId id="368" r:id="rId17"/>
    <p:sldId id="369" r:id="rId18"/>
    <p:sldId id="370" r:id="rId19"/>
    <p:sldId id="371" r:id="rId20"/>
    <p:sldId id="372" r:id="rId21"/>
    <p:sldId id="373" r:id="rId22"/>
    <p:sldId id="390" r:id="rId23"/>
    <p:sldId id="374" r:id="rId24"/>
    <p:sldId id="375" r:id="rId25"/>
    <p:sldId id="377" r:id="rId26"/>
    <p:sldId id="378" r:id="rId27"/>
    <p:sldId id="379" r:id="rId28"/>
    <p:sldId id="380" r:id="rId29"/>
    <p:sldId id="381" r:id="rId30"/>
    <p:sldId id="382" r:id="rId31"/>
    <p:sldId id="389" r:id="rId32"/>
    <p:sldId id="383" r:id="rId33"/>
    <p:sldId id="384" r:id="rId34"/>
    <p:sldId id="385" r:id="rId35"/>
    <p:sldId id="386" r:id="rId36"/>
    <p:sldId id="392" r:id="rId37"/>
    <p:sldId id="387" r:id="rId38"/>
    <p:sldId id="388" r:id="rId39"/>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p15:clr>
            <a:srgbClr val="A4A3A4"/>
          </p15:clr>
        </p15:guide>
        <p15:guide id="2" pos="223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B0C0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26" autoAdjust="0"/>
    <p:restoredTop sz="86355" autoAdjust="0"/>
  </p:normalViewPr>
  <p:slideViewPr>
    <p:cSldViewPr>
      <p:cViewPr varScale="1">
        <p:scale>
          <a:sx n="99" d="100"/>
          <a:sy n="99" d="100"/>
        </p:scale>
        <p:origin x="2262" y="78"/>
      </p:cViewPr>
      <p:guideLst>
        <p:guide orient="horz" pos="2160"/>
        <p:guide pos="2880"/>
      </p:guideLst>
    </p:cSldViewPr>
  </p:slideViewPr>
  <p:outlineViewPr>
    <p:cViewPr>
      <p:scale>
        <a:sx n="33" d="100"/>
        <a:sy n="33" d="100"/>
      </p:scale>
      <p:origin x="0" y="-77586"/>
    </p:cViewPr>
  </p:outlineViewPr>
  <p:notesTextViewPr>
    <p:cViewPr>
      <p:scale>
        <a:sx n="100" d="100"/>
        <a:sy n="100" d="100"/>
      </p:scale>
      <p:origin x="0" y="0"/>
    </p:cViewPr>
  </p:notesTextViewPr>
  <p:sorterViewPr>
    <p:cViewPr>
      <p:scale>
        <a:sx n="100" d="100"/>
        <a:sy n="100" d="100"/>
      </p:scale>
      <p:origin x="0" y="7747"/>
    </p:cViewPr>
  </p:sorterViewPr>
  <p:notesViewPr>
    <p:cSldViewPr>
      <p:cViewPr>
        <p:scale>
          <a:sx n="100" d="100"/>
          <a:sy n="100" d="100"/>
        </p:scale>
        <p:origin x="3474" y="-420"/>
      </p:cViewPr>
      <p:guideLst>
        <p:guide orient="horz" pos="2957"/>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298680-8B90-437C-80BD-DD08955E0D25}"/>
              </a:ext>
            </a:extLst>
          </p:cNvPr>
          <p:cNvSpPr>
            <a:spLocks noGrp="1"/>
          </p:cNvSpPr>
          <p:nvPr>
            <p:ph type="hdr" sz="quarter"/>
          </p:nvPr>
        </p:nvSpPr>
        <p:spPr>
          <a:xfrm>
            <a:off x="0" y="0"/>
            <a:ext cx="3078163" cy="469900"/>
          </a:xfrm>
          <a:prstGeom prst="rect">
            <a:avLst/>
          </a:prstGeom>
        </p:spPr>
        <p:txBody>
          <a:bodyPr vert="horz" lIns="91631" tIns="45816" rIns="91631" bIns="45816"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AB264DB8-9885-4712-B3DF-01DC57D21E4F}"/>
              </a:ext>
            </a:extLst>
          </p:cNvPr>
          <p:cNvSpPr>
            <a:spLocks noGrp="1"/>
          </p:cNvSpPr>
          <p:nvPr>
            <p:ph type="dt" sz="quarter" idx="1"/>
          </p:nvPr>
        </p:nvSpPr>
        <p:spPr>
          <a:xfrm>
            <a:off x="4022725" y="0"/>
            <a:ext cx="3078163" cy="469900"/>
          </a:xfrm>
          <a:prstGeom prst="rect">
            <a:avLst/>
          </a:prstGeom>
        </p:spPr>
        <p:txBody>
          <a:bodyPr vert="horz" wrap="square" lIns="91631" tIns="45816" rIns="91631" bIns="45816" numCol="1" anchor="t" anchorCtr="0" compatLnSpc="1">
            <a:prstTxWarp prst="textNoShape">
              <a:avLst/>
            </a:prstTxWarp>
          </a:bodyPr>
          <a:lstStyle>
            <a:lvl1pPr algn="r" eaLnBrk="1" hangingPunct="1">
              <a:defRPr sz="1200">
                <a:latin typeface="Calibri" pitchFamily="34" charset="0"/>
                <a:cs typeface="+mn-cs"/>
              </a:defRPr>
            </a:lvl1pPr>
          </a:lstStyle>
          <a:p>
            <a:pPr>
              <a:defRPr/>
            </a:pPr>
            <a:fld id="{7B144705-F0E5-498C-AAD8-F667A87B8923}" type="datetimeFigureOut">
              <a:rPr lang="en-US"/>
              <a:pPr>
                <a:defRPr/>
              </a:pPr>
              <a:t>8/22/2019</a:t>
            </a:fld>
            <a:endParaRPr lang="en-US"/>
          </a:p>
        </p:txBody>
      </p:sp>
      <p:sp>
        <p:nvSpPr>
          <p:cNvPr id="4" name="Footer Placeholder 3">
            <a:extLst>
              <a:ext uri="{FF2B5EF4-FFF2-40B4-BE49-F238E27FC236}">
                <a16:creationId xmlns:a16="http://schemas.microsoft.com/office/drawing/2014/main" id="{CA31B214-64EC-4C20-9471-58CA8771824A}"/>
              </a:ext>
            </a:extLst>
          </p:cNvPr>
          <p:cNvSpPr>
            <a:spLocks noGrp="1"/>
          </p:cNvSpPr>
          <p:nvPr>
            <p:ph type="ftr" sz="quarter" idx="2"/>
          </p:nvPr>
        </p:nvSpPr>
        <p:spPr>
          <a:xfrm>
            <a:off x="0" y="8916988"/>
            <a:ext cx="3078163" cy="469900"/>
          </a:xfrm>
          <a:prstGeom prst="rect">
            <a:avLst/>
          </a:prstGeom>
        </p:spPr>
        <p:txBody>
          <a:bodyPr vert="horz" lIns="91631" tIns="45816" rIns="91631" bIns="45816"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9182250A-FAC2-496A-AEC8-17C3FD4F50E7}"/>
              </a:ext>
            </a:extLst>
          </p:cNvPr>
          <p:cNvSpPr>
            <a:spLocks noGrp="1"/>
          </p:cNvSpPr>
          <p:nvPr>
            <p:ph type="sldNum" sz="quarter" idx="3"/>
          </p:nvPr>
        </p:nvSpPr>
        <p:spPr>
          <a:xfrm>
            <a:off x="4022725" y="8916988"/>
            <a:ext cx="3078163" cy="469900"/>
          </a:xfrm>
          <a:prstGeom prst="rect">
            <a:avLst/>
          </a:prstGeom>
        </p:spPr>
        <p:txBody>
          <a:bodyPr vert="horz" wrap="square" lIns="91631" tIns="45816" rIns="91631" bIns="45816"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3D3770D9-965C-4CBA-A804-89DC2774F7B5}" type="slidenum">
              <a:rPr lang="en-US" altLang="en-US"/>
              <a:pPr>
                <a:defRPr/>
              </a:pPr>
              <a:t>‹#›</a:t>
            </a:fld>
            <a:endParaRPr lang="en-US" altLang="en-US"/>
          </a:p>
        </p:txBody>
      </p:sp>
    </p:spTree>
    <p:extLst>
      <p:ext uri="{BB962C8B-B14F-4D97-AF65-F5344CB8AC3E}">
        <p14:creationId xmlns:p14="http://schemas.microsoft.com/office/powerpoint/2010/main" val="3026920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5D69EA-C16E-49F0-854B-4DC5301864A3}"/>
              </a:ext>
            </a:extLst>
          </p:cNvPr>
          <p:cNvSpPr>
            <a:spLocks noGrp="1"/>
          </p:cNvSpPr>
          <p:nvPr>
            <p:ph type="hdr" sz="quarter"/>
          </p:nvPr>
        </p:nvSpPr>
        <p:spPr>
          <a:xfrm>
            <a:off x="0" y="0"/>
            <a:ext cx="3078163" cy="469900"/>
          </a:xfrm>
          <a:prstGeom prst="rect">
            <a:avLst/>
          </a:prstGeom>
        </p:spPr>
        <p:txBody>
          <a:bodyPr vert="horz" lIns="93377" tIns="46689" rIns="93377" bIns="4668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0D6147DE-4762-43DF-97D8-32D849D377A2}"/>
              </a:ext>
            </a:extLst>
          </p:cNvPr>
          <p:cNvSpPr>
            <a:spLocks noGrp="1"/>
          </p:cNvSpPr>
          <p:nvPr>
            <p:ph type="dt" idx="1"/>
          </p:nvPr>
        </p:nvSpPr>
        <p:spPr>
          <a:xfrm>
            <a:off x="4022725" y="0"/>
            <a:ext cx="3078163" cy="469900"/>
          </a:xfrm>
          <a:prstGeom prst="rect">
            <a:avLst/>
          </a:prstGeom>
        </p:spPr>
        <p:txBody>
          <a:bodyPr vert="horz" wrap="square" lIns="93377" tIns="46689" rIns="93377" bIns="46689" numCol="1" anchor="t" anchorCtr="0" compatLnSpc="1">
            <a:prstTxWarp prst="textNoShape">
              <a:avLst/>
            </a:prstTxWarp>
          </a:bodyPr>
          <a:lstStyle>
            <a:lvl1pPr algn="r" eaLnBrk="1" hangingPunct="1">
              <a:defRPr sz="1200">
                <a:latin typeface="Calibri" pitchFamily="34" charset="0"/>
                <a:cs typeface="+mn-cs"/>
              </a:defRPr>
            </a:lvl1pPr>
          </a:lstStyle>
          <a:p>
            <a:pPr>
              <a:defRPr/>
            </a:pPr>
            <a:fld id="{62C094DA-3753-4FA6-82EE-F8992F2A3218}" type="datetimeFigureOut">
              <a:rPr lang="en-US"/>
              <a:pPr>
                <a:defRPr/>
              </a:pPr>
              <a:t>8/22/2019</a:t>
            </a:fld>
            <a:endParaRPr lang="en-US"/>
          </a:p>
        </p:txBody>
      </p:sp>
      <p:sp>
        <p:nvSpPr>
          <p:cNvPr id="4" name="Slide Image Placeholder 3">
            <a:extLst>
              <a:ext uri="{FF2B5EF4-FFF2-40B4-BE49-F238E27FC236}">
                <a16:creationId xmlns:a16="http://schemas.microsoft.com/office/drawing/2014/main" id="{4D23EC90-E5FA-436C-8DCF-AA37C54F99C3}"/>
              </a:ext>
            </a:extLst>
          </p:cNvPr>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377" tIns="46689" rIns="93377" bIns="46689" rtlCol="0" anchor="ctr"/>
          <a:lstStyle/>
          <a:p>
            <a:pPr lvl="0"/>
            <a:endParaRPr lang="en-US" noProof="0" dirty="0"/>
          </a:p>
        </p:txBody>
      </p:sp>
      <p:sp>
        <p:nvSpPr>
          <p:cNvPr id="5" name="Notes Placeholder 4">
            <a:extLst>
              <a:ext uri="{FF2B5EF4-FFF2-40B4-BE49-F238E27FC236}">
                <a16:creationId xmlns:a16="http://schemas.microsoft.com/office/drawing/2014/main" id="{18D1B6D3-1D82-404E-AB16-8E5D15691FB3}"/>
              </a:ext>
            </a:extLst>
          </p:cNvPr>
          <p:cNvSpPr>
            <a:spLocks noGrp="1"/>
          </p:cNvSpPr>
          <p:nvPr>
            <p:ph type="body" sz="quarter" idx="3"/>
          </p:nvPr>
        </p:nvSpPr>
        <p:spPr>
          <a:xfrm>
            <a:off x="711200" y="4460875"/>
            <a:ext cx="5680075" cy="4224338"/>
          </a:xfrm>
          <a:prstGeom prst="rect">
            <a:avLst/>
          </a:prstGeom>
        </p:spPr>
        <p:txBody>
          <a:bodyPr vert="horz" lIns="93377" tIns="46689" rIns="93377" bIns="466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26B743A-F00A-43D8-B55F-7DF46F845F4E}"/>
              </a:ext>
            </a:extLst>
          </p:cNvPr>
          <p:cNvSpPr>
            <a:spLocks noGrp="1"/>
          </p:cNvSpPr>
          <p:nvPr>
            <p:ph type="ftr" sz="quarter" idx="4"/>
          </p:nvPr>
        </p:nvSpPr>
        <p:spPr>
          <a:xfrm>
            <a:off x="0" y="8916988"/>
            <a:ext cx="3078163" cy="469900"/>
          </a:xfrm>
          <a:prstGeom prst="rect">
            <a:avLst/>
          </a:prstGeom>
        </p:spPr>
        <p:txBody>
          <a:bodyPr vert="horz" lIns="93377" tIns="46689" rIns="93377" bIns="4668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B4DF1977-46BD-45CF-9323-E2EEF059E139}"/>
              </a:ext>
            </a:extLst>
          </p:cNvPr>
          <p:cNvSpPr>
            <a:spLocks noGrp="1"/>
          </p:cNvSpPr>
          <p:nvPr>
            <p:ph type="sldNum" sz="quarter" idx="5"/>
          </p:nvPr>
        </p:nvSpPr>
        <p:spPr>
          <a:xfrm>
            <a:off x="4022725" y="8916988"/>
            <a:ext cx="3078163" cy="469900"/>
          </a:xfrm>
          <a:prstGeom prst="rect">
            <a:avLst/>
          </a:prstGeom>
        </p:spPr>
        <p:txBody>
          <a:bodyPr vert="horz" wrap="square" lIns="93377" tIns="46689" rIns="93377" bIns="46689"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92C8D8AA-E537-4E2E-8B72-EE72ED39FEA7}" type="slidenum">
              <a:rPr lang="en-US" altLang="en-US"/>
              <a:pPr>
                <a:defRPr/>
              </a:pPr>
              <a:t>‹#›</a:t>
            </a:fld>
            <a:endParaRPr lang="en-US" altLang="en-US"/>
          </a:p>
        </p:txBody>
      </p:sp>
    </p:spTree>
    <p:extLst>
      <p:ext uri="{BB962C8B-B14F-4D97-AF65-F5344CB8AC3E}">
        <p14:creationId xmlns:p14="http://schemas.microsoft.com/office/powerpoint/2010/main" val="8449102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72483FA-A842-4E36-9407-757BC4A00FAC}" type="slidenum">
              <a:rPr lang="en-US" altLang="en-US" smtClean="0"/>
              <a:pPr>
                <a:spcBef>
                  <a:spcPct val="0"/>
                </a:spcBef>
              </a:pPr>
              <a:t>1</a:t>
            </a:fld>
            <a:endParaRPr lang="en-US" altLang="en-US"/>
          </a:p>
        </p:txBody>
      </p:sp>
    </p:spTree>
    <p:extLst>
      <p:ext uri="{BB962C8B-B14F-4D97-AF65-F5344CB8AC3E}">
        <p14:creationId xmlns:p14="http://schemas.microsoft.com/office/powerpoint/2010/main" val="134926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89210A76-AC49-4F8F-A47B-7EA657C74FE8}"/>
              </a:ext>
            </a:extLst>
          </p:cNvPr>
          <p:cNvSpPr>
            <a:spLocks noGrp="1"/>
          </p:cNvSpPr>
          <p:nvPr>
            <p:ph type="body" idx="1"/>
          </p:nvPr>
        </p:nvSpPr>
        <p:spPr bwMode="auto"/>
        <p:txBody>
          <a:bodyPr wrap="square" numCol="1" anchor="t" anchorCtr="0" compatLnSpc="1">
            <a:prstTxWarp prst="textNoShape">
              <a:avLst/>
            </a:prstTxWarp>
          </a:bodyPr>
          <a:lstStyle/>
          <a:p>
            <a:pPr marL="1092822" lvl="2" indent="-171964">
              <a:buFont typeface="Wingdings" panose="05000000000000000000" pitchFamily="2" charset="2"/>
              <a:buChar char="ü"/>
              <a:defRPr/>
            </a:pPr>
            <a:endParaRPr lang="en-US" altLang="en-US"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A01C784-9F30-4401-8E9D-0DA35143AE8C}" type="slidenum">
              <a:rPr lang="en-US" altLang="en-US" smtClean="0"/>
              <a:pPr>
                <a:spcBef>
                  <a:spcPct val="0"/>
                </a:spcBef>
              </a:pPr>
              <a:t>10</a:t>
            </a:fld>
            <a:endParaRPr lang="en-US" altLang="en-US"/>
          </a:p>
        </p:txBody>
      </p:sp>
    </p:spTree>
    <p:extLst>
      <p:ext uri="{BB962C8B-B14F-4D97-AF65-F5344CB8AC3E}">
        <p14:creationId xmlns:p14="http://schemas.microsoft.com/office/powerpoint/2010/main" val="2858365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92175722-E354-47B9-9E24-B2B4255B90CE}"/>
              </a:ext>
            </a:extLst>
          </p:cNvPr>
          <p:cNvSpPr>
            <a:spLocks noGrp="1"/>
          </p:cNvSpPr>
          <p:nvPr>
            <p:ph type="body" idx="1"/>
          </p:nvPr>
        </p:nvSpPr>
        <p:spPr bwMode="auto">
          <a:xfrm>
            <a:off x="568325" y="4311650"/>
            <a:ext cx="6348413" cy="4432300"/>
          </a:xfrm>
        </p:spPr>
        <p:txBody>
          <a:bodyPr wrap="square" numCol="1" anchor="t" anchorCtr="0" compatLnSpc="1">
            <a:prstTxWarp prst="textNoShape">
              <a:avLst/>
            </a:prstTxWarp>
          </a:bodyPr>
          <a:lstStyle/>
          <a:p>
            <a:pPr>
              <a:defRPr/>
            </a:pPr>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702E54E-6025-4A54-BF59-B2AAEB180F14}" type="slidenum">
              <a:rPr lang="en-US" altLang="en-US" smtClean="0"/>
              <a:pPr>
                <a:spcBef>
                  <a:spcPct val="0"/>
                </a:spcBef>
              </a:pPr>
              <a:t>11</a:t>
            </a:fld>
            <a:endParaRPr lang="en-US" altLang="en-US"/>
          </a:p>
        </p:txBody>
      </p:sp>
    </p:spTree>
    <p:extLst>
      <p:ext uri="{BB962C8B-B14F-4D97-AF65-F5344CB8AC3E}">
        <p14:creationId xmlns:p14="http://schemas.microsoft.com/office/powerpoint/2010/main" val="2226481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5379190-BBE7-4346-ABBF-9805C3B8B9A0}"/>
              </a:ext>
            </a:extLst>
          </p:cNvPr>
          <p:cNvSpPr>
            <a:spLocks noGrp="1"/>
          </p:cNvSpPr>
          <p:nvPr>
            <p:ph type="body" idx="1"/>
          </p:nvPr>
        </p:nvSpPr>
        <p:spPr/>
        <p:txBody>
          <a:bodyPr/>
          <a:lstStyle/>
          <a:p>
            <a:pPr>
              <a:defRPr/>
            </a:pPr>
            <a:endParaRPr 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6BF388E-D326-49DB-B667-3AC00CE1EAFC}" type="slidenum">
              <a:rPr lang="en-US" altLang="en-US" smtClean="0"/>
              <a:pPr>
                <a:spcBef>
                  <a:spcPct val="0"/>
                </a:spcBef>
              </a:pPr>
              <a:t>12</a:t>
            </a:fld>
            <a:endParaRPr lang="en-US" altLang="en-US"/>
          </a:p>
        </p:txBody>
      </p:sp>
    </p:spTree>
    <p:extLst>
      <p:ext uri="{BB962C8B-B14F-4D97-AF65-F5344CB8AC3E}">
        <p14:creationId xmlns:p14="http://schemas.microsoft.com/office/powerpoint/2010/main" val="2094859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xfrm>
            <a:off x="711200" y="4460875"/>
            <a:ext cx="5680075" cy="4435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E79104F-AE72-4441-A69C-698634E6D443}" type="slidenum">
              <a:rPr lang="en-US" altLang="en-US" smtClean="0"/>
              <a:pPr>
                <a:spcBef>
                  <a:spcPct val="0"/>
                </a:spcBef>
              </a:pPr>
              <a:t>13</a:t>
            </a:fld>
            <a:endParaRPr lang="en-US" altLang="en-US"/>
          </a:p>
        </p:txBody>
      </p:sp>
    </p:spTree>
    <p:extLst>
      <p:ext uri="{BB962C8B-B14F-4D97-AF65-F5344CB8AC3E}">
        <p14:creationId xmlns:p14="http://schemas.microsoft.com/office/powerpoint/2010/main" val="4239007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16A8F42C-4383-4A7B-948E-0FDDDB3EC1E6}"/>
              </a:ext>
            </a:extLst>
          </p:cNvPr>
          <p:cNvSpPr>
            <a:spLocks noGrp="1"/>
          </p:cNvSpPr>
          <p:nvPr>
            <p:ph type="body" idx="1"/>
          </p:nvPr>
        </p:nvSpPr>
        <p:spPr bwMode="auto"/>
        <p:txBody>
          <a:bodyPr wrap="square" numCol="1" anchor="t" anchorCtr="0" compatLnSpc="1">
            <a:prstTxWarp prst="textNoShape">
              <a:avLst/>
            </a:prstTxWarp>
          </a:bodyPr>
          <a:lstStyle/>
          <a:p>
            <a:pPr lvl="1">
              <a:defRPr/>
            </a:pPr>
            <a:endParaRPr lang="en-US"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5F5E71C-5DF4-4E9B-AAF7-437153AAF709}" type="slidenum">
              <a:rPr lang="en-US" altLang="en-US" smtClean="0"/>
              <a:pPr>
                <a:spcBef>
                  <a:spcPct val="0"/>
                </a:spcBef>
              </a:pPr>
              <a:t>14</a:t>
            </a:fld>
            <a:endParaRPr lang="en-US" altLang="en-US"/>
          </a:p>
        </p:txBody>
      </p:sp>
    </p:spTree>
    <p:extLst>
      <p:ext uri="{BB962C8B-B14F-4D97-AF65-F5344CB8AC3E}">
        <p14:creationId xmlns:p14="http://schemas.microsoft.com/office/powerpoint/2010/main" val="1106449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5B9DA3C-ACE9-45EB-BBA4-26869F77CBA1}" type="slidenum">
              <a:rPr lang="en-US" altLang="en-US" smtClean="0"/>
              <a:pPr>
                <a:spcBef>
                  <a:spcPct val="0"/>
                </a:spcBef>
              </a:pPr>
              <a:t>15</a:t>
            </a:fld>
            <a:endParaRPr lang="en-US" altLang="en-US"/>
          </a:p>
        </p:txBody>
      </p:sp>
    </p:spTree>
    <p:extLst>
      <p:ext uri="{BB962C8B-B14F-4D97-AF65-F5344CB8AC3E}">
        <p14:creationId xmlns:p14="http://schemas.microsoft.com/office/powerpoint/2010/main" val="3469130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512678B-2DB9-4C96-BA5F-D60DDB37F67F}" type="slidenum">
              <a:rPr lang="en-US" altLang="en-US" smtClean="0"/>
              <a:pPr>
                <a:spcBef>
                  <a:spcPct val="0"/>
                </a:spcBef>
              </a:pPr>
              <a:t>16</a:t>
            </a:fld>
            <a:endParaRPr lang="en-US" altLang="en-US"/>
          </a:p>
        </p:txBody>
      </p:sp>
    </p:spTree>
    <p:extLst>
      <p:ext uri="{BB962C8B-B14F-4D97-AF65-F5344CB8AC3E}">
        <p14:creationId xmlns:p14="http://schemas.microsoft.com/office/powerpoint/2010/main" val="1684424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FE202F2-78B1-4AA8-AF25-1276FE9ED218}" type="slidenum">
              <a:rPr lang="en-US" altLang="en-US" smtClean="0"/>
              <a:pPr>
                <a:spcBef>
                  <a:spcPct val="0"/>
                </a:spcBef>
              </a:pPr>
              <a:t>17</a:t>
            </a:fld>
            <a:endParaRPr lang="en-US" altLang="en-US"/>
          </a:p>
        </p:txBody>
      </p:sp>
    </p:spTree>
    <p:extLst>
      <p:ext uri="{BB962C8B-B14F-4D97-AF65-F5344CB8AC3E}">
        <p14:creationId xmlns:p14="http://schemas.microsoft.com/office/powerpoint/2010/main" val="21212304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B04851A5-D487-4C8B-A5BB-880FDCF0D224}"/>
              </a:ext>
            </a:extLst>
          </p:cNvPr>
          <p:cNvSpPr>
            <a:spLocks noGrp="1"/>
          </p:cNvSpPr>
          <p:nvPr>
            <p:ph type="body" idx="1"/>
          </p:nvPr>
        </p:nvSpPr>
        <p:spPr/>
        <p:txBody>
          <a:bodyPr/>
          <a:lstStyle/>
          <a:p>
            <a:pPr>
              <a:defRPr/>
            </a:pPr>
            <a:endParaRPr lang="en-US" dirty="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46E0677-F040-4EB8-B337-73533F53799E}" type="slidenum">
              <a:rPr lang="en-US" altLang="en-US" smtClean="0"/>
              <a:pPr>
                <a:spcBef>
                  <a:spcPct val="0"/>
                </a:spcBef>
              </a:pPr>
              <a:t>18</a:t>
            </a:fld>
            <a:endParaRPr lang="en-US" altLang="en-US"/>
          </a:p>
        </p:txBody>
      </p:sp>
    </p:spTree>
    <p:extLst>
      <p:ext uri="{BB962C8B-B14F-4D97-AF65-F5344CB8AC3E}">
        <p14:creationId xmlns:p14="http://schemas.microsoft.com/office/powerpoint/2010/main" val="40440998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8447F8B-8573-44F6-A591-13FBB288F978}"/>
              </a:ext>
            </a:extLst>
          </p:cNvPr>
          <p:cNvSpPr>
            <a:spLocks noGrp="1"/>
          </p:cNvSpPr>
          <p:nvPr>
            <p:ph type="body" idx="1"/>
          </p:nvPr>
        </p:nvSpPr>
        <p:spPr/>
        <p:txBody>
          <a:bodyPr/>
          <a:lstStyle/>
          <a:p>
            <a:pPr marL="171964" indent="-171964">
              <a:buFont typeface="Arial" panose="020B0604020202020204" pitchFamily="34" charset="0"/>
              <a:buChar char="•"/>
              <a:defRPr/>
            </a:pPr>
            <a:endParaRPr lang="en-US" dirty="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5F4E80D-5012-4835-A984-F687A1AB342D}" type="slidenum">
              <a:rPr lang="en-US" altLang="en-US" smtClean="0"/>
              <a:pPr>
                <a:spcBef>
                  <a:spcPct val="0"/>
                </a:spcBef>
              </a:pPr>
              <a:t>19</a:t>
            </a:fld>
            <a:endParaRPr lang="en-US" altLang="en-US"/>
          </a:p>
        </p:txBody>
      </p:sp>
    </p:spTree>
    <p:extLst>
      <p:ext uri="{BB962C8B-B14F-4D97-AF65-F5344CB8AC3E}">
        <p14:creationId xmlns:p14="http://schemas.microsoft.com/office/powerpoint/2010/main" val="215363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0C1EA217-8CDB-48F2-9ABC-0185B5724300}"/>
              </a:ext>
            </a:extLst>
          </p:cNvPr>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88124B2-ED79-4860-84D3-7CB58F56740A}" type="slidenum">
              <a:rPr lang="en-US" altLang="en-US" smtClean="0"/>
              <a:pPr>
                <a:spcBef>
                  <a:spcPct val="0"/>
                </a:spcBef>
              </a:pPr>
              <a:t>2</a:t>
            </a:fld>
            <a:endParaRPr lang="en-US" altLang="en-US"/>
          </a:p>
        </p:txBody>
      </p:sp>
    </p:spTree>
    <p:extLst>
      <p:ext uri="{BB962C8B-B14F-4D97-AF65-F5344CB8AC3E}">
        <p14:creationId xmlns:p14="http://schemas.microsoft.com/office/powerpoint/2010/main" val="33857180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xfrm>
            <a:off x="1203325" y="708025"/>
            <a:ext cx="4695825" cy="3521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5119208-9CEE-49EB-96DD-CD638C3232C3}"/>
              </a:ext>
            </a:extLst>
          </p:cNvPr>
          <p:cNvSpPr>
            <a:spLocks noGrp="1"/>
          </p:cNvSpPr>
          <p:nvPr>
            <p:ph type="body" idx="1"/>
          </p:nvPr>
        </p:nvSpPr>
        <p:spPr/>
        <p:txBody>
          <a:bodyPr/>
          <a:lstStyle/>
          <a:p>
            <a:pPr>
              <a:defRPr/>
            </a:pPr>
            <a:endParaRPr lang="en-US" sz="1100" dirty="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8FE01AE-58B6-436D-8E39-1BB2CFB10A4B}" type="slidenum">
              <a:rPr lang="en-US" altLang="en-US" smtClean="0"/>
              <a:pPr>
                <a:spcBef>
                  <a:spcPct val="0"/>
                </a:spcBef>
              </a:pPr>
              <a:t>20</a:t>
            </a:fld>
            <a:endParaRPr lang="en-US" altLang="en-US"/>
          </a:p>
        </p:txBody>
      </p:sp>
    </p:spTree>
    <p:extLst>
      <p:ext uri="{BB962C8B-B14F-4D97-AF65-F5344CB8AC3E}">
        <p14:creationId xmlns:p14="http://schemas.microsoft.com/office/powerpoint/2010/main" val="12442153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DDB140D-7F17-48E9-A425-D0893A6F1636}"/>
              </a:ext>
            </a:extLst>
          </p:cNvPr>
          <p:cNvSpPr>
            <a:spLocks noGrp="1"/>
          </p:cNvSpPr>
          <p:nvPr>
            <p:ph type="body" idx="1"/>
          </p:nvPr>
        </p:nvSpPr>
        <p:spPr/>
        <p:txBody>
          <a:bodyPr/>
          <a:lstStyle/>
          <a:p>
            <a:pPr>
              <a:defRPr/>
            </a:pPr>
            <a:endParaRPr lang="en-US" dirty="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7231E19-FC73-49AA-8413-0CA6CAC09BCA}" type="slidenum">
              <a:rPr lang="en-US" altLang="en-US" smtClean="0"/>
              <a:pPr>
                <a:spcBef>
                  <a:spcPct val="0"/>
                </a:spcBef>
              </a:pPr>
              <a:t>21</a:t>
            </a:fld>
            <a:endParaRPr lang="en-US" altLang="en-US"/>
          </a:p>
        </p:txBody>
      </p:sp>
    </p:spTree>
    <p:extLst>
      <p:ext uri="{BB962C8B-B14F-4D97-AF65-F5344CB8AC3E}">
        <p14:creationId xmlns:p14="http://schemas.microsoft.com/office/powerpoint/2010/main" val="11277372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1030288" y="720725"/>
            <a:ext cx="4694237" cy="3521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4804473E-DE14-4222-AD26-614A36E5E854}"/>
              </a:ext>
            </a:extLst>
          </p:cNvPr>
          <p:cNvSpPr>
            <a:spLocks noGrp="1"/>
          </p:cNvSpPr>
          <p:nvPr>
            <p:ph type="body" idx="1"/>
          </p:nvPr>
        </p:nvSpPr>
        <p:spPr/>
        <p:txBody>
          <a:bodyPr/>
          <a:lstStyle/>
          <a:p>
            <a:pPr>
              <a:defRPr/>
            </a:pPr>
            <a:endParaRPr lang="en-US"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CDEC2F5-8D14-4222-809E-B429A7694DCE}" type="slidenum">
              <a:rPr lang="en-US" altLang="en-US" smtClean="0"/>
              <a:pPr>
                <a:spcBef>
                  <a:spcPct val="0"/>
                </a:spcBef>
              </a:pPr>
              <a:t>22</a:t>
            </a:fld>
            <a:endParaRPr lang="en-US" altLang="en-US"/>
          </a:p>
        </p:txBody>
      </p:sp>
    </p:spTree>
    <p:extLst>
      <p:ext uri="{BB962C8B-B14F-4D97-AF65-F5344CB8AC3E}">
        <p14:creationId xmlns:p14="http://schemas.microsoft.com/office/powerpoint/2010/main" val="1816222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FD45DE7-C631-4F1D-8C1B-992D7F77E7D0}"/>
              </a:ext>
            </a:extLst>
          </p:cNvPr>
          <p:cNvSpPr>
            <a:spLocks noGrp="1"/>
          </p:cNvSpPr>
          <p:nvPr>
            <p:ph type="body" idx="1"/>
          </p:nvPr>
        </p:nvSpPr>
        <p:spPr/>
        <p:txBody>
          <a:bodyPr/>
          <a:lstStyle/>
          <a:p>
            <a:pPr>
              <a:defRPr/>
            </a:pPr>
            <a:endParaRPr lang="en-US" dirty="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AF1D7F6-4EF4-4DA0-9D56-B6F95C516C4A}" type="slidenum">
              <a:rPr lang="en-US" altLang="en-US" smtClean="0"/>
              <a:pPr>
                <a:spcBef>
                  <a:spcPct val="0"/>
                </a:spcBef>
              </a:pPr>
              <a:t>23</a:t>
            </a:fld>
            <a:endParaRPr lang="en-US" altLang="en-US"/>
          </a:p>
        </p:txBody>
      </p:sp>
    </p:spTree>
    <p:extLst>
      <p:ext uri="{BB962C8B-B14F-4D97-AF65-F5344CB8AC3E}">
        <p14:creationId xmlns:p14="http://schemas.microsoft.com/office/powerpoint/2010/main" val="15743560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C7FA9F7-355E-4A3D-A72D-D5839870F3B2}"/>
              </a:ext>
            </a:extLst>
          </p:cNvPr>
          <p:cNvSpPr>
            <a:spLocks noGrp="1"/>
          </p:cNvSpPr>
          <p:nvPr>
            <p:ph type="body" idx="1"/>
          </p:nvPr>
        </p:nvSpPr>
        <p:spPr/>
        <p:txBody>
          <a:bodyPr/>
          <a:lstStyle/>
          <a:p>
            <a:pPr>
              <a:defRPr/>
            </a:pPr>
            <a:endParaRPr lang="en-US" dirty="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AEB5951-D5E7-441C-AA1B-38EF48777BE6}" type="slidenum">
              <a:rPr lang="en-US" altLang="en-US" smtClean="0"/>
              <a:pPr>
                <a:spcBef>
                  <a:spcPct val="0"/>
                </a:spcBef>
              </a:pPr>
              <a:t>24</a:t>
            </a:fld>
            <a:endParaRPr lang="en-US" altLang="en-US"/>
          </a:p>
        </p:txBody>
      </p:sp>
    </p:spTree>
    <p:extLst>
      <p:ext uri="{BB962C8B-B14F-4D97-AF65-F5344CB8AC3E}">
        <p14:creationId xmlns:p14="http://schemas.microsoft.com/office/powerpoint/2010/main" val="22714179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FC3A0BA9-EB98-45BC-8B62-2F0C3DFB9843}"/>
              </a:ext>
            </a:extLst>
          </p:cNvPr>
          <p:cNvSpPr>
            <a:spLocks noGrp="1"/>
          </p:cNvSpPr>
          <p:nvPr>
            <p:ph type="body" idx="1"/>
          </p:nvPr>
        </p:nvSpPr>
        <p:spPr/>
        <p:txBody>
          <a:bodyPr/>
          <a:lstStyle/>
          <a:p>
            <a:pPr marL="171964" indent="-171964">
              <a:buFont typeface="Wingdings" panose="05000000000000000000" pitchFamily="2" charset="2"/>
              <a:buChar char="Ø"/>
              <a:defRPr/>
            </a:pPr>
            <a:endParaRPr lang="en-US" dirty="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88B4A67-A459-4906-BFD2-FAF495C73CE8}" type="slidenum">
              <a:rPr lang="en-US" altLang="en-US" smtClean="0"/>
              <a:pPr>
                <a:spcBef>
                  <a:spcPct val="0"/>
                </a:spcBef>
              </a:pPr>
              <a:t>25</a:t>
            </a:fld>
            <a:endParaRPr lang="en-US" altLang="en-US"/>
          </a:p>
        </p:txBody>
      </p:sp>
    </p:spTree>
    <p:extLst>
      <p:ext uri="{BB962C8B-B14F-4D97-AF65-F5344CB8AC3E}">
        <p14:creationId xmlns:p14="http://schemas.microsoft.com/office/powerpoint/2010/main" val="28265154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74A8898-AD19-45C3-ADD0-EBD5E2F4E333}"/>
              </a:ext>
            </a:extLst>
          </p:cNvPr>
          <p:cNvSpPr>
            <a:spLocks noGrp="1"/>
          </p:cNvSpPr>
          <p:nvPr>
            <p:ph type="body" idx="1"/>
          </p:nvPr>
        </p:nvSpPr>
        <p:spPr/>
        <p:txBody>
          <a:bodyPr/>
          <a:lstStyle/>
          <a:p>
            <a:pPr lvl="2">
              <a:defRPr/>
            </a:pPr>
            <a:endParaRPr lang="en-US" dirty="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868BB3D-0159-4350-881B-3712859ED4C4}" type="slidenum">
              <a:rPr lang="en-US" altLang="en-US" smtClean="0"/>
              <a:pPr>
                <a:spcBef>
                  <a:spcPct val="0"/>
                </a:spcBef>
              </a:pPr>
              <a:t>26</a:t>
            </a:fld>
            <a:endParaRPr lang="en-US" altLang="en-US"/>
          </a:p>
        </p:txBody>
      </p:sp>
    </p:spTree>
    <p:extLst>
      <p:ext uri="{BB962C8B-B14F-4D97-AF65-F5344CB8AC3E}">
        <p14:creationId xmlns:p14="http://schemas.microsoft.com/office/powerpoint/2010/main" val="42848882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u="sng" dirty="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3B93A97-E3EC-41ED-BDE2-5F3841197B0E}" type="slidenum">
              <a:rPr lang="en-US" altLang="en-US" smtClean="0"/>
              <a:pPr>
                <a:spcBef>
                  <a:spcPct val="0"/>
                </a:spcBef>
              </a:pPr>
              <a:t>27</a:t>
            </a:fld>
            <a:endParaRPr lang="en-US" altLang="en-US"/>
          </a:p>
        </p:txBody>
      </p:sp>
    </p:spTree>
    <p:extLst>
      <p:ext uri="{BB962C8B-B14F-4D97-AF65-F5344CB8AC3E}">
        <p14:creationId xmlns:p14="http://schemas.microsoft.com/office/powerpoint/2010/main" val="31861350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u="sng" dirty="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A8C1FF6-4002-46DC-A2FB-63379D2419D4}" type="slidenum">
              <a:rPr lang="en-US" altLang="en-US" smtClean="0"/>
              <a:pPr>
                <a:spcBef>
                  <a:spcPct val="0"/>
                </a:spcBef>
              </a:pPr>
              <a:t>28</a:t>
            </a:fld>
            <a:endParaRPr lang="en-US" altLang="en-US"/>
          </a:p>
        </p:txBody>
      </p:sp>
    </p:spTree>
    <p:extLst>
      <p:ext uri="{BB962C8B-B14F-4D97-AF65-F5344CB8AC3E}">
        <p14:creationId xmlns:p14="http://schemas.microsoft.com/office/powerpoint/2010/main" val="13760071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185738" y="4235450"/>
            <a:ext cx="6807200" cy="4813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000" dirty="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44625A5-FB56-4D29-B34D-B45EC4A3C35F}" type="slidenum">
              <a:rPr lang="en-US" altLang="en-US" smtClean="0"/>
              <a:pPr>
                <a:spcBef>
                  <a:spcPct val="0"/>
                </a:spcBef>
              </a:pPr>
              <a:t>29</a:t>
            </a:fld>
            <a:endParaRPr lang="en-US" altLang="en-US"/>
          </a:p>
        </p:txBody>
      </p:sp>
    </p:spTree>
    <p:extLst>
      <p:ext uri="{BB962C8B-B14F-4D97-AF65-F5344CB8AC3E}">
        <p14:creationId xmlns:p14="http://schemas.microsoft.com/office/powerpoint/2010/main" val="16092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1DA146D-633B-4310-842B-048C6D97BE9C}"/>
              </a:ext>
            </a:extLst>
          </p:cNvPr>
          <p:cNvSpPr>
            <a:spLocks noGrp="1"/>
          </p:cNvSpPr>
          <p:nvPr>
            <p:ph type="body" idx="1"/>
          </p:nvPr>
        </p:nvSpPr>
        <p:spPr bwMode="auto">
          <a:xfrm>
            <a:off x="492125" y="4311650"/>
            <a:ext cx="6118225" cy="4737100"/>
          </a:xfrm>
        </p:spPr>
        <p:txBody>
          <a:bodyPr wrap="square" numCol="1" anchor="t" anchorCtr="0" compatLnSpc="1">
            <a:prstTxWarp prst="textNoShape">
              <a:avLst/>
            </a:prstTxWarp>
          </a:bodyPr>
          <a:lstStyle/>
          <a:p>
            <a:pPr>
              <a:defRPr/>
            </a:pPr>
            <a:endParaRPr lang="en-US" altLang="en-US" u="sng"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C7C1797-C023-4043-97FA-44D3EB858F96}" type="slidenum">
              <a:rPr lang="en-US" altLang="en-US" smtClean="0"/>
              <a:pPr>
                <a:spcBef>
                  <a:spcPct val="0"/>
                </a:spcBef>
              </a:pPr>
              <a:t>3</a:t>
            </a:fld>
            <a:endParaRPr lang="en-US" altLang="en-US"/>
          </a:p>
        </p:txBody>
      </p:sp>
    </p:spTree>
    <p:extLst>
      <p:ext uri="{BB962C8B-B14F-4D97-AF65-F5344CB8AC3E}">
        <p14:creationId xmlns:p14="http://schemas.microsoft.com/office/powerpoint/2010/main" val="9788239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BFD78DC-A8C8-47E3-A407-B822B1730D1C}" type="slidenum">
              <a:rPr lang="en-US" altLang="en-US" smtClean="0"/>
              <a:pPr>
                <a:spcBef>
                  <a:spcPct val="0"/>
                </a:spcBef>
              </a:pPr>
              <a:t>30</a:t>
            </a:fld>
            <a:endParaRPr lang="en-US" altLang="en-US"/>
          </a:p>
        </p:txBody>
      </p:sp>
    </p:spTree>
    <p:extLst>
      <p:ext uri="{BB962C8B-B14F-4D97-AF65-F5344CB8AC3E}">
        <p14:creationId xmlns:p14="http://schemas.microsoft.com/office/powerpoint/2010/main" val="38629430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CC6AA05-86C2-485F-A0DD-46D7F9B12D45}" type="slidenum">
              <a:rPr lang="en-US" altLang="en-US" smtClean="0"/>
              <a:pPr>
                <a:spcBef>
                  <a:spcPct val="0"/>
                </a:spcBef>
              </a:pPr>
              <a:t>31</a:t>
            </a:fld>
            <a:endParaRPr lang="en-US" altLang="en-US"/>
          </a:p>
        </p:txBody>
      </p:sp>
    </p:spTree>
    <p:extLst>
      <p:ext uri="{BB962C8B-B14F-4D97-AF65-F5344CB8AC3E}">
        <p14:creationId xmlns:p14="http://schemas.microsoft.com/office/powerpoint/2010/main" val="28364897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F4E2E75E-BF43-4231-8E92-9D5D73A359D3}" type="slidenum">
              <a:rPr lang="en-US" altLang="en-US" smtClean="0"/>
              <a:pPr>
                <a:spcBef>
                  <a:spcPct val="0"/>
                </a:spcBef>
              </a:pPr>
              <a:t>32</a:t>
            </a:fld>
            <a:endParaRPr lang="en-US" altLang="en-US"/>
          </a:p>
        </p:txBody>
      </p:sp>
    </p:spTree>
    <p:extLst>
      <p:ext uri="{BB962C8B-B14F-4D97-AF65-F5344CB8AC3E}">
        <p14:creationId xmlns:p14="http://schemas.microsoft.com/office/powerpoint/2010/main" val="6221110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69FAE74-75F1-4249-B4D7-92FF02E1E9E9}" type="slidenum">
              <a:rPr lang="en-US" altLang="en-US" smtClean="0"/>
              <a:pPr>
                <a:spcBef>
                  <a:spcPct val="0"/>
                </a:spcBef>
              </a:pPr>
              <a:t>33</a:t>
            </a:fld>
            <a:endParaRPr lang="en-US" altLang="en-US"/>
          </a:p>
        </p:txBody>
      </p:sp>
    </p:spTree>
    <p:extLst>
      <p:ext uri="{BB962C8B-B14F-4D97-AF65-F5344CB8AC3E}">
        <p14:creationId xmlns:p14="http://schemas.microsoft.com/office/powerpoint/2010/main" val="17563610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5AB9BCF-28CD-4143-B773-E599F3BF8D94}" type="slidenum">
              <a:rPr lang="en-US" altLang="en-US" smtClean="0"/>
              <a:pPr>
                <a:spcBef>
                  <a:spcPct val="0"/>
                </a:spcBef>
              </a:pPr>
              <a:t>34</a:t>
            </a:fld>
            <a:endParaRPr lang="en-US" altLang="en-US"/>
          </a:p>
        </p:txBody>
      </p:sp>
    </p:spTree>
    <p:extLst>
      <p:ext uri="{BB962C8B-B14F-4D97-AF65-F5344CB8AC3E}">
        <p14:creationId xmlns:p14="http://schemas.microsoft.com/office/powerpoint/2010/main" val="14573350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114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42950" indent="-285750">
              <a:defRPr>
                <a:solidFill>
                  <a:schemeClr val="tx1"/>
                </a:solidFill>
                <a:latin typeface="Times New Roman" panose="02020603050405020304" pitchFamily="18" charset="0"/>
                <a:ea typeface="MS PGothic" panose="020B0600070205080204" pitchFamily="34" charset="-128"/>
              </a:defRPr>
            </a:lvl2pPr>
            <a:lvl3pPr marL="1143000" indent="-228600">
              <a:defRPr>
                <a:solidFill>
                  <a:schemeClr val="tx1"/>
                </a:solidFill>
                <a:latin typeface="Times New Roman" panose="02020603050405020304" pitchFamily="18" charset="0"/>
                <a:ea typeface="MS PGothic" panose="020B0600070205080204" pitchFamily="34" charset="-128"/>
              </a:defRPr>
            </a:lvl3pPr>
            <a:lvl4pPr marL="1600200" indent="-228600">
              <a:defRPr>
                <a:solidFill>
                  <a:schemeClr val="tx1"/>
                </a:solidFill>
                <a:latin typeface="Times New Roman" panose="02020603050405020304" pitchFamily="18" charset="0"/>
                <a:ea typeface="MS PGothic" panose="020B0600070205080204" pitchFamily="34" charset="-128"/>
              </a:defRPr>
            </a:lvl4pPr>
            <a:lvl5pPr marL="2057400" indent="-228600">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231D035F-23DA-4797-AB48-CC1A2C6F27B6}" type="slidenum">
              <a:rPr lang="en-US" altLang="en-US" smtClean="0">
                <a:latin typeface="Calibri" panose="020F0502020204030204" pitchFamily="34" charset="0"/>
              </a:rPr>
              <a:pPr/>
              <a:t>35</a:t>
            </a:fld>
            <a:endParaRPr lang="en-US" altLang="en-US">
              <a:latin typeface="Calibri" panose="020F0502020204030204" pitchFamily="34" charset="0"/>
            </a:endParaRPr>
          </a:p>
        </p:txBody>
      </p:sp>
    </p:spTree>
    <p:extLst>
      <p:ext uri="{BB962C8B-B14F-4D97-AF65-F5344CB8AC3E}">
        <p14:creationId xmlns:p14="http://schemas.microsoft.com/office/powerpoint/2010/main" val="22422528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E9D87BA-08B1-4ECB-942B-4D4216CCA21A}" type="slidenum">
              <a:rPr lang="en-US" altLang="en-US" smtClean="0"/>
              <a:pPr>
                <a:spcBef>
                  <a:spcPct val="0"/>
                </a:spcBef>
              </a:pPr>
              <a:t>36</a:t>
            </a:fld>
            <a:endParaRPr lang="en-US" altLang="en-US"/>
          </a:p>
        </p:txBody>
      </p:sp>
    </p:spTree>
    <p:extLst>
      <p:ext uri="{BB962C8B-B14F-4D97-AF65-F5344CB8AC3E}">
        <p14:creationId xmlns:p14="http://schemas.microsoft.com/office/powerpoint/2010/main" val="38145588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9A99EA2-8A01-4762-8388-BEE5AD7EF5D5}" type="slidenum">
              <a:rPr lang="en-US" altLang="en-US" smtClean="0"/>
              <a:pPr>
                <a:spcBef>
                  <a:spcPct val="0"/>
                </a:spcBef>
              </a:pPr>
              <a:t>37</a:t>
            </a:fld>
            <a:endParaRPr lang="en-US" altLang="en-US"/>
          </a:p>
        </p:txBody>
      </p:sp>
    </p:spTree>
    <p:extLst>
      <p:ext uri="{BB962C8B-B14F-4D97-AF65-F5344CB8AC3E}">
        <p14:creationId xmlns:p14="http://schemas.microsoft.com/office/powerpoint/2010/main" val="304130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A61F1F4A-C819-4D98-BFDE-B09A020C6383}"/>
              </a:ext>
            </a:extLst>
          </p:cNvPr>
          <p:cNvSpPr>
            <a:spLocks noGrp="1"/>
          </p:cNvSpPr>
          <p:nvPr>
            <p:ph type="body" idx="1"/>
          </p:nvPr>
        </p:nvSpPr>
        <p:spPr bwMode="auto"/>
        <p:txBody>
          <a:bodyPr wrap="square" numCol="1" anchor="t" anchorCtr="0" compatLnSpc="1">
            <a:prstTxWarp prst="textNoShape">
              <a:avLst/>
            </a:prstTxWarp>
          </a:bodyPr>
          <a:lstStyle/>
          <a:p>
            <a:pPr>
              <a:defRPr/>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FB1955F-4D83-4777-972D-B6ADBE6E15EA}" type="slidenum">
              <a:rPr lang="en-US" altLang="en-US" smtClean="0"/>
              <a:pPr>
                <a:spcBef>
                  <a:spcPct val="0"/>
                </a:spcBef>
              </a:pPr>
              <a:t>4</a:t>
            </a:fld>
            <a:endParaRPr lang="en-US" altLang="en-US"/>
          </a:p>
        </p:txBody>
      </p:sp>
    </p:spTree>
    <p:extLst>
      <p:ext uri="{BB962C8B-B14F-4D97-AF65-F5344CB8AC3E}">
        <p14:creationId xmlns:p14="http://schemas.microsoft.com/office/powerpoint/2010/main" val="3572993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3885EFE-2AC6-4986-BA1E-6FA03D22DEDC}" type="slidenum">
              <a:rPr lang="en-US" altLang="en-US" smtClean="0"/>
              <a:pPr>
                <a:spcBef>
                  <a:spcPct val="0"/>
                </a:spcBef>
              </a:pPr>
              <a:t>5</a:t>
            </a:fld>
            <a:endParaRPr lang="en-US" altLang="en-US"/>
          </a:p>
        </p:txBody>
      </p:sp>
    </p:spTree>
    <p:extLst>
      <p:ext uri="{BB962C8B-B14F-4D97-AF65-F5344CB8AC3E}">
        <p14:creationId xmlns:p14="http://schemas.microsoft.com/office/powerpoint/2010/main" val="1879099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8D2CE090-C73E-4E04-A38F-7F89C36B5554}"/>
              </a:ext>
            </a:extLst>
          </p:cNvPr>
          <p:cNvSpPr>
            <a:spLocks noGrp="1"/>
          </p:cNvSpPr>
          <p:nvPr>
            <p:ph type="body" idx="1"/>
          </p:nvPr>
        </p:nvSpPr>
        <p:spPr/>
        <p:txBody>
          <a:bodyPr/>
          <a:lstStyle/>
          <a:p>
            <a:pPr>
              <a:defRPr/>
            </a:pPr>
            <a:endParaRPr lang="en-US" dirty="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9AC4C46-1395-4BC0-9DAE-F50DC34F6779}" type="slidenum">
              <a:rPr lang="en-US" altLang="en-US" smtClean="0"/>
              <a:pPr>
                <a:spcBef>
                  <a:spcPct val="0"/>
                </a:spcBef>
              </a:pPr>
              <a:t>6</a:t>
            </a:fld>
            <a:endParaRPr lang="en-US" altLang="en-US"/>
          </a:p>
        </p:txBody>
      </p:sp>
    </p:spTree>
    <p:extLst>
      <p:ext uri="{BB962C8B-B14F-4D97-AF65-F5344CB8AC3E}">
        <p14:creationId xmlns:p14="http://schemas.microsoft.com/office/powerpoint/2010/main" val="2107131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D5293350-3959-48B2-B8A4-244FE3149F40}"/>
              </a:ext>
            </a:extLst>
          </p:cNvPr>
          <p:cNvSpPr>
            <a:spLocks noGrp="1"/>
          </p:cNvSpPr>
          <p:nvPr>
            <p:ph type="body" idx="1"/>
          </p:nvPr>
        </p:nvSpPr>
        <p:spPr bwMode="auto">
          <a:xfrm>
            <a:off x="263525" y="4465638"/>
            <a:ext cx="6653213" cy="4511675"/>
          </a:xfrm>
        </p:spPr>
        <p:txBody>
          <a:bodyPr wrap="square" numCol="1" anchor="t" anchorCtr="0" compatLnSpc="1">
            <a:prstTxWarp prst="textNoShape">
              <a:avLst/>
            </a:prstTxWarp>
          </a:bodyPr>
          <a:lstStyle/>
          <a:p>
            <a:pPr>
              <a:defRPr/>
            </a:pPr>
            <a:endParaRPr lang="en-US" alt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830067F-BAF6-47ED-A87B-665A5D9EF4E8}" type="slidenum">
              <a:rPr lang="en-US" altLang="en-US" smtClean="0"/>
              <a:pPr>
                <a:spcBef>
                  <a:spcPct val="0"/>
                </a:spcBef>
              </a:pPr>
              <a:t>7</a:t>
            </a:fld>
            <a:endParaRPr lang="en-US" altLang="en-US"/>
          </a:p>
        </p:txBody>
      </p:sp>
    </p:spTree>
    <p:extLst>
      <p:ext uri="{BB962C8B-B14F-4D97-AF65-F5344CB8AC3E}">
        <p14:creationId xmlns:p14="http://schemas.microsoft.com/office/powerpoint/2010/main" val="3328187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31546DD-0C71-4993-8D73-4EE95AE027F8}"/>
              </a:ext>
            </a:extLst>
          </p:cNvPr>
          <p:cNvSpPr>
            <a:spLocks noGrp="1"/>
          </p:cNvSpPr>
          <p:nvPr>
            <p:ph type="body" idx="1"/>
          </p:nvPr>
        </p:nvSpPr>
        <p:spPr/>
        <p:txBody>
          <a:bodyPr/>
          <a:lstStyle/>
          <a:p>
            <a:pPr>
              <a:defRPr/>
            </a:pPr>
            <a:endParaRPr 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9A30A25-FAB7-44AC-A9FC-0CBCB3B9D714}" type="slidenum">
              <a:rPr lang="en-US" altLang="en-US" smtClean="0"/>
              <a:pPr>
                <a:spcBef>
                  <a:spcPct val="0"/>
                </a:spcBef>
              </a:pPr>
              <a:t>8</a:t>
            </a:fld>
            <a:endParaRPr lang="en-US" altLang="en-US"/>
          </a:p>
        </p:txBody>
      </p:sp>
    </p:spTree>
    <p:extLst>
      <p:ext uri="{BB962C8B-B14F-4D97-AF65-F5344CB8AC3E}">
        <p14:creationId xmlns:p14="http://schemas.microsoft.com/office/powerpoint/2010/main" val="980677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922338" lvl="2"/>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4538"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6175"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4963"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62163"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93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65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337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90963"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6F96ECA-B1B9-499F-84B4-CBF615DD73D8}" type="slidenum">
              <a:rPr lang="en-US" altLang="en-US" smtClean="0"/>
              <a:pPr>
                <a:spcBef>
                  <a:spcPct val="0"/>
                </a:spcBef>
              </a:pPr>
              <a:t>9</a:t>
            </a:fld>
            <a:endParaRPr lang="en-US" altLang="en-US"/>
          </a:p>
        </p:txBody>
      </p:sp>
    </p:spTree>
    <p:extLst>
      <p:ext uri="{BB962C8B-B14F-4D97-AF65-F5344CB8AC3E}">
        <p14:creationId xmlns:p14="http://schemas.microsoft.com/office/powerpoint/2010/main" val="13005205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1">
    <p:spTree>
      <p:nvGrpSpPr>
        <p:cNvPr id="1" name=""/>
        <p:cNvGrpSpPr/>
        <p:nvPr/>
      </p:nvGrpSpPr>
      <p:grpSpPr>
        <a:xfrm>
          <a:off x="0" y="0"/>
          <a:ext cx="0" cy="0"/>
          <a:chOff x="0" y="0"/>
          <a:chExt cx="0" cy="0"/>
        </a:xfrm>
      </p:grpSpPr>
      <p:pic>
        <p:nvPicPr>
          <p:cNvPr id="5" name="Picture 15" descr="GettyImages_116377250.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BDA95AB8-7FEA-4E1D-A7C4-70B8B801CB86}"/>
              </a:ext>
            </a:extLst>
          </p:cNvPr>
          <p:cNvSpPr/>
          <p:nvPr userDrawn="1"/>
        </p:nvSpPr>
        <p:spPr>
          <a:xfrm>
            <a:off x="0" y="3200400"/>
            <a:ext cx="5713413"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CF1AC193-7CAD-4B35-B5FA-2B5CD50FCB63}"/>
              </a:ext>
            </a:extLst>
          </p:cNvPr>
          <p:cNvSpPr/>
          <p:nvPr userDrawn="1"/>
        </p:nvSpPr>
        <p:spPr>
          <a:xfrm>
            <a:off x="0" y="3962400"/>
            <a:ext cx="6629400"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1ADA54E5-2C9B-4D0A-81D1-ECAB26DC5825}"/>
              </a:ext>
            </a:extLst>
          </p:cNvPr>
          <p:cNvSpPr/>
          <p:nvPr userDrawn="1"/>
        </p:nvSpPr>
        <p:spPr>
          <a:xfrm>
            <a:off x="0" y="4724400"/>
            <a:ext cx="4572000" cy="609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9" name="Picture 21" descr="tru_logo_4cp_pos_noTM.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228600"/>
            <a:ext cx="30416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le 17"/>
          <p:cNvSpPr>
            <a:spLocks noGrp="1"/>
          </p:cNvSpPr>
          <p:nvPr>
            <p:ph type="title"/>
          </p:nvPr>
        </p:nvSpPr>
        <p:spPr>
          <a:xfrm>
            <a:off x="304800" y="3200400"/>
            <a:ext cx="5410200" cy="609600"/>
          </a:xfrm>
          <a:prstGeom prst="rect">
            <a:avLst/>
          </a:prstGeom>
        </p:spPr>
        <p:txBody>
          <a:bodyPr anchor="ctr"/>
          <a:lstStyle>
            <a:lvl1pPr algn="l">
              <a:lnSpc>
                <a:spcPct val="100000"/>
              </a:lnSpc>
              <a:spcAft>
                <a:spcPts val="1800"/>
              </a:spcAft>
              <a:defRPr sz="2200" b="1" i="0">
                <a:solidFill>
                  <a:schemeClr val="bg1"/>
                </a:solidFill>
                <a:latin typeface="Arial"/>
                <a:cs typeface="Arial"/>
              </a:defRPr>
            </a:lvl1pPr>
          </a:lstStyle>
          <a:p>
            <a:r>
              <a:rPr lang="en-US"/>
              <a:t>Click to edit Master title style</a:t>
            </a:r>
            <a:endParaRPr lang="en-US" dirty="0"/>
          </a:p>
        </p:txBody>
      </p:sp>
      <p:sp>
        <p:nvSpPr>
          <p:cNvPr id="22" name="Text Placeholder 21"/>
          <p:cNvSpPr>
            <a:spLocks noGrp="1"/>
          </p:cNvSpPr>
          <p:nvPr>
            <p:ph type="body" sz="quarter" idx="10"/>
          </p:nvPr>
        </p:nvSpPr>
        <p:spPr>
          <a:xfrm>
            <a:off x="304800" y="3962400"/>
            <a:ext cx="6324600" cy="609600"/>
          </a:xfrm>
        </p:spPr>
        <p:txBody>
          <a:bodyPr anchor="ctr">
            <a:normAutofit/>
          </a:bodyPr>
          <a:lstStyle>
            <a:lvl1pPr marL="0" marR="0" indent="-274320" algn="l" defTabSz="914400" rtl="0" eaLnBrk="1" fontAlgn="auto" latinLnBrk="0" hangingPunct="1">
              <a:lnSpc>
                <a:spcPct val="100000"/>
              </a:lnSpc>
              <a:spcBef>
                <a:spcPts val="600"/>
              </a:spcBef>
              <a:spcAft>
                <a:spcPts val="600"/>
              </a:spcAft>
              <a:buClr>
                <a:schemeClr val="tx2"/>
              </a:buClr>
              <a:buSzTx/>
              <a:buFont typeface="Wingdings" charset="2"/>
              <a:buNone/>
              <a:tabLst/>
              <a:defRPr lang="en-US" sz="2200" smtClean="0">
                <a:latin typeface="Arial" pitchFamily="34" charset="0"/>
                <a:cs typeface="Arial" pitchFamily="34" charset="0"/>
              </a:defRPr>
            </a:lvl1pPr>
            <a:lvl2pPr>
              <a:buNone/>
              <a:defRPr>
                <a:solidFill>
                  <a:schemeClr val="bg1"/>
                </a:solidFill>
                <a:latin typeface="Gotham Bold" pitchFamily="50" charset="0"/>
                <a:cs typeface="Gotham Bold" pitchFamily="50" charset="0"/>
              </a:defRPr>
            </a:lvl2pPr>
            <a:lvl3pPr>
              <a:buNone/>
              <a:defRPr>
                <a:solidFill>
                  <a:schemeClr val="bg1"/>
                </a:solidFill>
                <a:latin typeface="Gotham Bold" pitchFamily="50" charset="0"/>
                <a:cs typeface="Gotham Bold" pitchFamily="50" charset="0"/>
              </a:defRPr>
            </a:lvl3pPr>
            <a:lvl4pPr>
              <a:buNone/>
              <a:defRPr>
                <a:solidFill>
                  <a:schemeClr val="bg1"/>
                </a:solidFill>
                <a:latin typeface="Gotham Bold" pitchFamily="50" charset="0"/>
                <a:cs typeface="Gotham Bold" pitchFamily="50" charset="0"/>
              </a:defRPr>
            </a:lvl4pPr>
            <a:lvl5pPr>
              <a:buNone/>
              <a:defRPr>
                <a:solidFill>
                  <a:schemeClr val="bg1"/>
                </a:solidFill>
                <a:latin typeface="Gotham Bold" pitchFamily="50" charset="0"/>
                <a:cs typeface="Gotham Bold" pitchFamily="50" charset="0"/>
              </a:defRPr>
            </a:lvl5pPr>
          </a:lstStyle>
          <a:p>
            <a:pPr lvl="0"/>
            <a:r>
              <a:rPr lang="en-US"/>
              <a:t>Click to edit Master text styles</a:t>
            </a:r>
          </a:p>
        </p:txBody>
      </p:sp>
      <p:sp>
        <p:nvSpPr>
          <p:cNvPr id="24" name="Text Placeholder 23"/>
          <p:cNvSpPr>
            <a:spLocks noGrp="1"/>
          </p:cNvSpPr>
          <p:nvPr>
            <p:ph type="body" sz="quarter" idx="11"/>
          </p:nvPr>
        </p:nvSpPr>
        <p:spPr>
          <a:xfrm>
            <a:off x="304800" y="4724400"/>
            <a:ext cx="4267200" cy="609600"/>
          </a:xfrm>
        </p:spPr>
        <p:txBody>
          <a:bodyPr anchor="ctr"/>
          <a:lstStyle>
            <a:lvl1pPr>
              <a:buNone/>
              <a:defRPr sz="1600" baseline="0">
                <a:solidFill>
                  <a:schemeClr val="bg1"/>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1760805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lvl1pPr>
              <a:defRPr sz="3600"/>
            </a:lvl1pPr>
          </a:lstStyle>
          <a:p>
            <a:r>
              <a:rPr lang="en-US" dirty="0"/>
              <a:t>Click to edit Master title style</a:t>
            </a:r>
          </a:p>
        </p:txBody>
      </p:sp>
      <p:sp>
        <p:nvSpPr>
          <p:cNvPr id="3" name="Content Placeholder 2"/>
          <p:cNvSpPr>
            <a:spLocks noGrp="1"/>
          </p:cNvSpPr>
          <p:nvPr>
            <p:ph idx="1"/>
          </p:nvPr>
        </p:nvSpPr>
        <p:spPr>
          <a:xfrm>
            <a:off x="685800" y="1828800"/>
            <a:ext cx="7772400" cy="3886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22AA02F-3EE7-4A4F-8A6F-9C6975EAFCDD}"/>
              </a:ext>
            </a:extLst>
          </p:cNvPr>
          <p:cNvSpPr>
            <a:spLocks noGrp="1"/>
          </p:cNvSpPr>
          <p:nvPr>
            <p:ph type="dt" sz="half" idx="10"/>
          </p:nvPr>
        </p:nvSpPr>
        <p:spPr/>
        <p:txBody>
          <a:bodyPr/>
          <a:lstStyle>
            <a:lvl1pPr defTabSz="914400">
              <a:defRPr>
                <a:cs typeface="+mn-cs"/>
              </a:defRPr>
            </a:lvl1pPr>
          </a:lstStyle>
          <a:p>
            <a:pPr>
              <a:defRPr/>
            </a:pPr>
            <a:fld id="{4C641EDE-8256-4782-ABB7-D0DFB7B1B87D}" type="datetime1">
              <a:rPr lang="en-US"/>
              <a:pPr>
                <a:defRPr/>
              </a:pPr>
              <a:t>8/22/2019</a:t>
            </a:fld>
            <a:endParaRPr lang="en-US"/>
          </a:p>
        </p:txBody>
      </p:sp>
      <p:sp>
        <p:nvSpPr>
          <p:cNvPr id="5" name="Footer Placeholder 4">
            <a:extLst>
              <a:ext uri="{FF2B5EF4-FFF2-40B4-BE49-F238E27FC236}">
                <a16:creationId xmlns:a16="http://schemas.microsoft.com/office/drawing/2014/main" id="{B55C6FC6-215E-4C7C-82B0-742940114DD8}"/>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6" name="Slide Number Placeholder 5">
            <a:extLst>
              <a:ext uri="{FF2B5EF4-FFF2-40B4-BE49-F238E27FC236}">
                <a16:creationId xmlns:a16="http://schemas.microsoft.com/office/drawing/2014/main" id="{BD582FBE-F997-4FA6-A722-D8FEE6D65787}"/>
              </a:ext>
            </a:extLst>
          </p:cNvPr>
          <p:cNvSpPr>
            <a:spLocks noGrp="1"/>
          </p:cNvSpPr>
          <p:nvPr>
            <p:ph type="sldNum" sz="quarter" idx="12"/>
          </p:nvPr>
        </p:nvSpPr>
        <p:spPr/>
        <p:txBody>
          <a:bodyPr/>
          <a:lstStyle>
            <a:lvl1pPr>
              <a:defRPr/>
            </a:lvl1pPr>
          </a:lstStyle>
          <a:p>
            <a:pPr>
              <a:defRPr/>
            </a:pPr>
            <a:fld id="{3F3B8CE4-3874-47BD-90C6-31E9CE0230F7}" type="slidenum">
              <a:rPr lang="en-US" altLang="en-US"/>
              <a:pPr>
                <a:defRPr/>
              </a:pPr>
              <a:t>‹#›</a:t>
            </a:fld>
            <a:endParaRPr lang="en-US" altLang="en-US"/>
          </a:p>
        </p:txBody>
      </p:sp>
    </p:spTree>
    <p:extLst>
      <p:ext uri="{BB962C8B-B14F-4D97-AF65-F5344CB8AC3E}">
        <p14:creationId xmlns:p14="http://schemas.microsoft.com/office/powerpoint/2010/main" val="1878231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5B38CB-4718-484B-A5C4-A06D7BE55553}"/>
              </a:ext>
            </a:extLst>
          </p:cNvPr>
          <p:cNvSpPr>
            <a:spLocks noGrp="1"/>
          </p:cNvSpPr>
          <p:nvPr>
            <p:ph type="dt" sz="half" idx="10"/>
          </p:nvPr>
        </p:nvSpPr>
        <p:spPr/>
        <p:txBody>
          <a:bodyPr/>
          <a:lstStyle>
            <a:lvl1pPr defTabSz="914400">
              <a:defRPr>
                <a:cs typeface="+mn-cs"/>
              </a:defRPr>
            </a:lvl1pPr>
          </a:lstStyle>
          <a:p>
            <a:pPr>
              <a:defRPr/>
            </a:pPr>
            <a:fld id="{27A94C2F-1ED2-483F-8792-C31E58AE7896}" type="datetime1">
              <a:rPr lang="en-US"/>
              <a:pPr>
                <a:defRPr/>
              </a:pPr>
              <a:t>8/22/2019</a:t>
            </a:fld>
            <a:endParaRPr lang="en-US"/>
          </a:p>
        </p:txBody>
      </p:sp>
      <p:sp>
        <p:nvSpPr>
          <p:cNvPr id="5" name="Footer Placeholder 4">
            <a:extLst>
              <a:ext uri="{FF2B5EF4-FFF2-40B4-BE49-F238E27FC236}">
                <a16:creationId xmlns:a16="http://schemas.microsoft.com/office/drawing/2014/main" id="{14978501-3EE3-4306-862E-5DF81A9678F3}"/>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6" name="Slide Number Placeholder 5">
            <a:extLst>
              <a:ext uri="{FF2B5EF4-FFF2-40B4-BE49-F238E27FC236}">
                <a16:creationId xmlns:a16="http://schemas.microsoft.com/office/drawing/2014/main" id="{4A8D1D98-3C07-462E-9A28-DD22137D32EA}"/>
              </a:ext>
            </a:extLst>
          </p:cNvPr>
          <p:cNvSpPr>
            <a:spLocks noGrp="1"/>
          </p:cNvSpPr>
          <p:nvPr>
            <p:ph type="sldNum" sz="quarter" idx="12"/>
          </p:nvPr>
        </p:nvSpPr>
        <p:spPr/>
        <p:txBody>
          <a:bodyPr/>
          <a:lstStyle>
            <a:lvl1pPr>
              <a:defRPr/>
            </a:lvl1pPr>
          </a:lstStyle>
          <a:p>
            <a:pPr>
              <a:defRPr/>
            </a:pPr>
            <a:fld id="{F9BBB957-4A5E-4555-A5E4-AB37528A7AFF}" type="slidenum">
              <a:rPr lang="en-US" altLang="en-US"/>
              <a:pPr>
                <a:defRPr/>
              </a:pPr>
              <a:t>‹#›</a:t>
            </a:fld>
            <a:endParaRPr lang="en-US" altLang="en-US"/>
          </a:p>
        </p:txBody>
      </p:sp>
    </p:spTree>
    <p:extLst>
      <p:ext uri="{BB962C8B-B14F-4D97-AF65-F5344CB8AC3E}">
        <p14:creationId xmlns:p14="http://schemas.microsoft.com/office/powerpoint/2010/main" val="2462383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DA99368-BF33-47A8-8FD6-8AA4C7228EF2}"/>
              </a:ext>
            </a:extLst>
          </p:cNvPr>
          <p:cNvSpPr>
            <a:spLocks noGrp="1"/>
          </p:cNvSpPr>
          <p:nvPr>
            <p:ph type="dt" sz="half" idx="10"/>
          </p:nvPr>
        </p:nvSpPr>
        <p:spPr/>
        <p:txBody>
          <a:bodyPr/>
          <a:lstStyle>
            <a:lvl1pPr defTabSz="914400">
              <a:defRPr>
                <a:cs typeface="+mn-cs"/>
              </a:defRPr>
            </a:lvl1pPr>
          </a:lstStyle>
          <a:p>
            <a:pPr>
              <a:defRPr/>
            </a:pPr>
            <a:fld id="{097C450E-7AB3-4A7B-8570-B2B020915305}" type="datetime1">
              <a:rPr lang="en-US"/>
              <a:pPr>
                <a:defRPr/>
              </a:pPr>
              <a:t>8/22/2019</a:t>
            </a:fld>
            <a:endParaRPr lang="en-US"/>
          </a:p>
        </p:txBody>
      </p:sp>
      <p:sp>
        <p:nvSpPr>
          <p:cNvPr id="6" name="Footer Placeholder 4">
            <a:extLst>
              <a:ext uri="{FF2B5EF4-FFF2-40B4-BE49-F238E27FC236}">
                <a16:creationId xmlns:a16="http://schemas.microsoft.com/office/drawing/2014/main" id="{781021C8-AA5D-47FA-A333-8D2835B35D1A}"/>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7" name="Slide Number Placeholder 5">
            <a:extLst>
              <a:ext uri="{FF2B5EF4-FFF2-40B4-BE49-F238E27FC236}">
                <a16:creationId xmlns:a16="http://schemas.microsoft.com/office/drawing/2014/main" id="{F12D1B4C-6295-4215-BA50-7AE3C2EC93BA}"/>
              </a:ext>
            </a:extLst>
          </p:cNvPr>
          <p:cNvSpPr>
            <a:spLocks noGrp="1"/>
          </p:cNvSpPr>
          <p:nvPr>
            <p:ph type="sldNum" sz="quarter" idx="12"/>
          </p:nvPr>
        </p:nvSpPr>
        <p:spPr/>
        <p:txBody>
          <a:bodyPr/>
          <a:lstStyle>
            <a:lvl1pPr>
              <a:defRPr/>
            </a:lvl1pPr>
          </a:lstStyle>
          <a:p>
            <a:pPr>
              <a:defRPr/>
            </a:pPr>
            <a:fld id="{1AA36173-65F1-4177-9CBF-3ECF8A9C9C9F}" type="slidenum">
              <a:rPr lang="en-US" altLang="en-US"/>
              <a:pPr>
                <a:defRPr/>
              </a:pPr>
              <a:t>‹#›</a:t>
            </a:fld>
            <a:endParaRPr lang="en-US" altLang="en-US"/>
          </a:p>
        </p:txBody>
      </p:sp>
    </p:spTree>
    <p:extLst>
      <p:ext uri="{BB962C8B-B14F-4D97-AF65-F5344CB8AC3E}">
        <p14:creationId xmlns:p14="http://schemas.microsoft.com/office/powerpoint/2010/main" val="734067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3B7207D7-1E50-42F9-8AFC-C7FA0E081D3C}"/>
              </a:ext>
            </a:extLst>
          </p:cNvPr>
          <p:cNvSpPr>
            <a:spLocks noGrp="1"/>
          </p:cNvSpPr>
          <p:nvPr>
            <p:ph type="dt" sz="half" idx="10"/>
          </p:nvPr>
        </p:nvSpPr>
        <p:spPr/>
        <p:txBody>
          <a:bodyPr/>
          <a:lstStyle>
            <a:lvl1pPr defTabSz="914400">
              <a:defRPr>
                <a:cs typeface="+mn-cs"/>
              </a:defRPr>
            </a:lvl1pPr>
          </a:lstStyle>
          <a:p>
            <a:pPr>
              <a:defRPr/>
            </a:pPr>
            <a:fld id="{71E58A05-0213-4087-8A77-986862CA2DAF}" type="datetime1">
              <a:rPr lang="en-US"/>
              <a:pPr>
                <a:defRPr/>
              </a:pPr>
              <a:t>8/22/2019</a:t>
            </a:fld>
            <a:endParaRPr lang="en-US"/>
          </a:p>
        </p:txBody>
      </p:sp>
      <p:sp>
        <p:nvSpPr>
          <p:cNvPr id="8" name="Footer Placeholder 4">
            <a:extLst>
              <a:ext uri="{FF2B5EF4-FFF2-40B4-BE49-F238E27FC236}">
                <a16:creationId xmlns:a16="http://schemas.microsoft.com/office/drawing/2014/main" id="{11F607FB-7450-48AB-8764-2DB7B0A3D34C}"/>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9" name="Slide Number Placeholder 5">
            <a:extLst>
              <a:ext uri="{FF2B5EF4-FFF2-40B4-BE49-F238E27FC236}">
                <a16:creationId xmlns:a16="http://schemas.microsoft.com/office/drawing/2014/main" id="{844B6E11-90ED-474F-BBC1-FEC4E5536FF7}"/>
              </a:ext>
            </a:extLst>
          </p:cNvPr>
          <p:cNvSpPr>
            <a:spLocks noGrp="1"/>
          </p:cNvSpPr>
          <p:nvPr>
            <p:ph type="sldNum" sz="quarter" idx="12"/>
          </p:nvPr>
        </p:nvSpPr>
        <p:spPr/>
        <p:txBody>
          <a:bodyPr/>
          <a:lstStyle>
            <a:lvl1pPr>
              <a:defRPr/>
            </a:lvl1pPr>
          </a:lstStyle>
          <a:p>
            <a:pPr>
              <a:defRPr/>
            </a:pPr>
            <a:fld id="{9150EFD3-35BC-4D41-96AD-0C42C7B86519}" type="slidenum">
              <a:rPr lang="en-US" altLang="en-US"/>
              <a:pPr>
                <a:defRPr/>
              </a:pPr>
              <a:t>‹#›</a:t>
            </a:fld>
            <a:endParaRPr lang="en-US" altLang="en-US"/>
          </a:p>
        </p:txBody>
      </p:sp>
    </p:spTree>
    <p:extLst>
      <p:ext uri="{BB962C8B-B14F-4D97-AF65-F5344CB8AC3E}">
        <p14:creationId xmlns:p14="http://schemas.microsoft.com/office/powerpoint/2010/main" val="3541180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64446A7B-7FAF-49A9-B4E7-171B7618093D}"/>
              </a:ext>
            </a:extLst>
          </p:cNvPr>
          <p:cNvSpPr>
            <a:spLocks noGrp="1"/>
          </p:cNvSpPr>
          <p:nvPr>
            <p:ph type="dt" sz="half" idx="10"/>
          </p:nvPr>
        </p:nvSpPr>
        <p:spPr/>
        <p:txBody>
          <a:bodyPr/>
          <a:lstStyle>
            <a:lvl1pPr defTabSz="914400">
              <a:defRPr>
                <a:cs typeface="+mn-cs"/>
              </a:defRPr>
            </a:lvl1pPr>
          </a:lstStyle>
          <a:p>
            <a:pPr>
              <a:defRPr/>
            </a:pPr>
            <a:fld id="{0B9E1096-40A5-4861-8E55-21DF049378A8}" type="datetime1">
              <a:rPr lang="en-US"/>
              <a:pPr>
                <a:defRPr/>
              </a:pPr>
              <a:t>8/22/2019</a:t>
            </a:fld>
            <a:endParaRPr lang="en-US"/>
          </a:p>
        </p:txBody>
      </p:sp>
      <p:sp>
        <p:nvSpPr>
          <p:cNvPr id="4" name="Footer Placeholder 4">
            <a:extLst>
              <a:ext uri="{FF2B5EF4-FFF2-40B4-BE49-F238E27FC236}">
                <a16:creationId xmlns:a16="http://schemas.microsoft.com/office/drawing/2014/main" id="{F518D4CB-E85A-45D9-AEF0-887E734D357C}"/>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5" name="Slide Number Placeholder 5">
            <a:extLst>
              <a:ext uri="{FF2B5EF4-FFF2-40B4-BE49-F238E27FC236}">
                <a16:creationId xmlns:a16="http://schemas.microsoft.com/office/drawing/2014/main" id="{4F1AB34C-15CD-4C43-80D7-418BAEDF5C13}"/>
              </a:ext>
            </a:extLst>
          </p:cNvPr>
          <p:cNvSpPr>
            <a:spLocks noGrp="1"/>
          </p:cNvSpPr>
          <p:nvPr>
            <p:ph type="sldNum" sz="quarter" idx="12"/>
          </p:nvPr>
        </p:nvSpPr>
        <p:spPr/>
        <p:txBody>
          <a:bodyPr/>
          <a:lstStyle>
            <a:lvl1pPr>
              <a:defRPr/>
            </a:lvl1pPr>
          </a:lstStyle>
          <a:p>
            <a:pPr>
              <a:defRPr/>
            </a:pPr>
            <a:fld id="{BFB42115-0F89-4030-A0C6-656D523BA8C8}" type="slidenum">
              <a:rPr lang="en-US" altLang="en-US"/>
              <a:pPr>
                <a:defRPr/>
              </a:pPr>
              <a:t>‹#›</a:t>
            </a:fld>
            <a:endParaRPr lang="en-US" altLang="en-US"/>
          </a:p>
        </p:txBody>
      </p:sp>
    </p:spTree>
    <p:extLst>
      <p:ext uri="{BB962C8B-B14F-4D97-AF65-F5344CB8AC3E}">
        <p14:creationId xmlns:p14="http://schemas.microsoft.com/office/powerpoint/2010/main" val="2379593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0CDC2A9-A7C8-40EA-A3BA-4BD415A61D74}"/>
              </a:ext>
            </a:extLst>
          </p:cNvPr>
          <p:cNvSpPr>
            <a:spLocks noGrp="1"/>
          </p:cNvSpPr>
          <p:nvPr>
            <p:ph type="dt" sz="half" idx="10"/>
          </p:nvPr>
        </p:nvSpPr>
        <p:spPr/>
        <p:txBody>
          <a:bodyPr/>
          <a:lstStyle>
            <a:lvl1pPr defTabSz="914400">
              <a:defRPr>
                <a:cs typeface="+mn-cs"/>
              </a:defRPr>
            </a:lvl1pPr>
          </a:lstStyle>
          <a:p>
            <a:pPr>
              <a:defRPr/>
            </a:pPr>
            <a:fld id="{74BCF3A1-28C0-41F1-843C-CC68AF37E8A0}" type="datetime1">
              <a:rPr lang="en-US"/>
              <a:pPr>
                <a:defRPr/>
              </a:pPr>
              <a:t>8/22/2019</a:t>
            </a:fld>
            <a:endParaRPr lang="en-US"/>
          </a:p>
        </p:txBody>
      </p:sp>
      <p:sp>
        <p:nvSpPr>
          <p:cNvPr id="3" name="Footer Placeholder 4">
            <a:extLst>
              <a:ext uri="{FF2B5EF4-FFF2-40B4-BE49-F238E27FC236}">
                <a16:creationId xmlns:a16="http://schemas.microsoft.com/office/drawing/2014/main" id="{C2D1ECC9-5C90-4C9C-BADD-99C1CFF64665}"/>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4" name="Slide Number Placeholder 5">
            <a:extLst>
              <a:ext uri="{FF2B5EF4-FFF2-40B4-BE49-F238E27FC236}">
                <a16:creationId xmlns:a16="http://schemas.microsoft.com/office/drawing/2014/main" id="{986E8AF2-E627-4906-99D8-5C6501EF1E4C}"/>
              </a:ext>
            </a:extLst>
          </p:cNvPr>
          <p:cNvSpPr>
            <a:spLocks noGrp="1"/>
          </p:cNvSpPr>
          <p:nvPr>
            <p:ph type="sldNum" sz="quarter" idx="12"/>
          </p:nvPr>
        </p:nvSpPr>
        <p:spPr/>
        <p:txBody>
          <a:bodyPr/>
          <a:lstStyle>
            <a:lvl1pPr>
              <a:defRPr/>
            </a:lvl1pPr>
          </a:lstStyle>
          <a:p>
            <a:pPr>
              <a:defRPr/>
            </a:pPr>
            <a:fld id="{4E2B13B7-5DF5-42CC-8861-1DCA7BB3DCD6}" type="slidenum">
              <a:rPr lang="en-US" altLang="en-US"/>
              <a:pPr>
                <a:defRPr/>
              </a:pPr>
              <a:t>‹#›</a:t>
            </a:fld>
            <a:endParaRPr lang="en-US" altLang="en-US"/>
          </a:p>
        </p:txBody>
      </p:sp>
    </p:spTree>
    <p:extLst>
      <p:ext uri="{BB962C8B-B14F-4D97-AF65-F5344CB8AC3E}">
        <p14:creationId xmlns:p14="http://schemas.microsoft.com/office/powerpoint/2010/main" val="4217823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FF0CE6A-0ECD-4B3F-8BC7-A10FF2C96189}"/>
              </a:ext>
            </a:extLst>
          </p:cNvPr>
          <p:cNvSpPr>
            <a:spLocks noGrp="1"/>
          </p:cNvSpPr>
          <p:nvPr>
            <p:ph type="dt" sz="half" idx="10"/>
          </p:nvPr>
        </p:nvSpPr>
        <p:spPr/>
        <p:txBody>
          <a:bodyPr/>
          <a:lstStyle>
            <a:lvl1pPr defTabSz="914400">
              <a:defRPr>
                <a:cs typeface="+mn-cs"/>
              </a:defRPr>
            </a:lvl1pPr>
          </a:lstStyle>
          <a:p>
            <a:pPr>
              <a:defRPr/>
            </a:pPr>
            <a:fld id="{937E5FBC-0E9A-4731-8467-A654CA4E84D3}" type="datetime1">
              <a:rPr lang="en-US"/>
              <a:pPr>
                <a:defRPr/>
              </a:pPr>
              <a:t>8/22/2019</a:t>
            </a:fld>
            <a:endParaRPr lang="en-US"/>
          </a:p>
        </p:txBody>
      </p:sp>
      <p:sp>
        <p:nvSpPr>
          <p:cNvPr id="6" name="Footer Placeholder 4">
            <a:extLst>
              <a:ext uri="{FF2B5EF4-FFF2-40B4-BE49-F238E27FC236}">
                <a16:creationId xmlns:a16="http://schemas.microsoft.com/office/drawing/2014/main" id="{072C0B52-B9E3-4A5A-BAB3-DE5FBF328063}"/>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7" name="Slide Number Placeholder 5">
            <a:extLst>
              <a:ext uri="{FF2B5EF4-FFF2-40B4-BE49-F238E27FC236}">
                <a16:creationId xmlns:a16="http://schemas.microsoft.com/office/drawing/2014/main" id="{BE5EC936-32AC-4306-BF32-5B1D880A45FC}"/>
              </a:ext>
            </a:extLst>
          </p:cNvPr>
          <p:cNvSpPr>
            <a:spLocks noGrp="1"/>
          </p:cNvSpPr>
          <p:nvPr>
            <p:ph type="sldNum" sz="quarter" idx="12"/>
          </p:nvPr>
        </p:nvSpPr>
        <p:spPr/>
        <p:txBody>
          <a:bodyPr/>
          <a:lstStyle>
            <a:lvl1pPr>
              <a:defRPr/>
            </a:lvl1pPr>
          </a:lstStyle>
          <a:p>
            <a:pPr>
              <a:defRPr/>
            </a:pPr>
            <a:fld id="{516228A5-789A-48D6-8E3C-D4AF35C17D15}" type="slidenum">
              <a:rPr lang="en-US" altLang="en-US"/>
              <a:pPr>
                <a:defRPr/>
              </a:pPr>
              <a:t>‹#›</a:t>
            </a:fld>
            <a:endParaRPr lang="en-US" altLang="en-US"/>
          </a:p>
        </p:txBody>
      </p:sp>
    </p:spTree>
    <p:extLst>
      <p:ext uri="{BB962C8B-B14F-4D97-AF65-F5344CB8AC3E}">
        <p14:creationId xmlns:p14="http://schemas.microsoft.com/office/powerpoint/2010/main" val="4110293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914D22B-214A-4A03-A0E1-1EBB1DFA32AF}"/>
              </a:ext>
            </a:extLst>
          </p:cNvPr>
          <p:cNvSpPr>
            <a:spLocks noGrp="1"/>
          </p:cNvSpPr>
          <p:nvPr>
            <p:ph type="dt" sz="half" idx="10"/>
          </p:nvPr>
        </p:nvSpPr>
        <p:spPr/>
        <p:txBody>
          <a:bodyPr/>
          <a:lstStyle>
            <a:lvl1pPr defTabSz="914400">
              <a:defRPr>
                <a:cs typeface="+mn-cs"/>
              </a:defRPr>
            </a:lvl1pPr>
          </a:lstStyle>
          <a:p>
            <a:pPr>
              <a:defRPr/>
            </a:pPr>
            <a:fld id="{84EB4238-3AA5-4ECB-BDA9-CB2E14E87CA1}" type="datetime1">
              <a:rPr lang="en-US"/>
              <a:pPr>
                <a:defRPr/>
              </a:pPr>
              <a:t>8/22/2019</a:t>
            </a:fld>
            <a:endParaRPr lang="en-US"/>
          </a:p>
        </p:txBody>
      </p:sp>
      <p:sp>
        <p:nvSpPr>
          <p:cNvPr id="6" name="Footer Placeholder 4">
            <a:extLst>
              <a:ext uri="{FF2B5EF4-FFF2-40B4-BE49-F238E27FC236}">
                <a16:creationId xmlns:a16="http://schemas.microsoft.com/office/drawing/2014/main" id="{AE11D088-8FEF-4CAE-85C3-B252CB2734CD}"/>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7" name="Slide Number Placeholder 5">
            <a:extLst>
              <a:ext uri="{FF2B5EF4-FFF2-40B4-BE49-F238E27FC236}">
                <a16:creationId xmlns:a16="http://schemas.microsoft.com/office/drawing/2014/main" id="{3C0B50EB-75B4-4321-A171-809576F3DBAA}"/>
              </a:ext>
            </a:extLst>
          </p:cNvPr>
          <p:cNvSpPr>
            <a:spLocks noGrp="1"/>
          </p:cNvSpPr>
          <p:nvPr>
            <p:ph type="sldNum" sz="quarter" idx="12"/>
          </p:nvPr>
        </p:nvSpPr>
        <p:spPr/>
        <p:txBody>
          <a:bodyPr/>
          <a:lstStyle>
            <a:lvl1pPr>
              <a:defRPr/>
            </a:lvl1pPr>
          </a:lstStyle>
          <a:p>
            <a:pPr>
              <a:defRPr/>
            </a:pPr>
            <a:fld id="{D998EE3F-9B23-4E9E-8595-FEC54B6C9697}" type="slidenum">
              <a:rPr lang="en-US" altLang="en-US"/>
              <a:pPr>
                <a:defRPr/>
              </a:pPr>
              <a:t>‹#›</a:t>
            </a:fld>
            <a:endParaRPr lang="en-US" altLang="en-US"/>
          </a:p>
        </p:txBody>
      </p:sp>
    </p:spTree>
    <p:extLst>
      <p:ext uri="{BB962C8B-B14F-4D97-AF65-F5344CB8AC3E}">
        <p14:creationId xmlns:p14="http://schemas.microsoft.com/office/powerpoint/2010/main" val="833125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10F65E-FFA7-4CF8-8A0D-FFCBF89F639C}"/>
              </a:ext>
            </a:extLst>
          </p:cNvPr>
          <p:cNvSpPr>
            <a:spLocks noGrp="1"/>
          </p:cNvSpPr>
          <p:nvPr>
            <p:ph type="dt" sz="half" idx="10"/>
          </p:nvPr>
        </p:nvSpPr>
        <p:spPr/>
        <p:txBody>
          <a:bodyPr/>
          <a:lstStyle>
            <a:lvl1pPr defTabSz="914400">
              <a:defRPr>
                <a:cs typeface="+mn-cs"/>
              </a:defRPr>
            </a:lvl1pPr>
          </a:lstStyle>
          <a:p>
            <a:pPr>
              <a:defRPr/>
            </a:pPr>
            <a:fld id="{3C3F8A3D-45B9-4F8E-AAA7-DCC248E428EA}" type="datetime1">
              <a:rPr lang="en-US"/>
              <a:pPr>
                <a:defRPr/>
              </a:pPr>
              <a:t>8/22/2019</a:t>
            </a:fld>
            <a:endParaRPr lang="en-US"/>
          </a:p>
        </p:txBody>
      </p:sp>
      <p:sp>
        <p:nvSpPr>
          <p:cNvPr id="5" name="Footer Placeholder 4">
            <a:extLst>
              <a:ext uri="{FF2B5EF4-FFF2-40B4-BE49-F238E27FC236}">
                <a16:creationId xmlns:a16="http://schemas.microsoft.com/office/drawing/2014/main" id="{37569ECE-ECCA-4868-B80C-2B84F24A0FEC}"/>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6" name="Slide Number Placeholder 5">
            <a:extLst>
              <a:ext uri="{FF2B5EF4-FFF2-40B4-BE49-F238E27FC236}">
                <a16:creationId xmlns:a16="http://schemas.microsoft.com/office/drawing/2014/main" id="{77CFFFF5-EC8C-4003-BD8E-6E2BF317474C}"/>
              </a:ext>
            </a:extLst>
          </p:cNvPr>
          <p:cNvSpPr>
            <a:spLocks noGrp="1"/>
          </p:cNvSpPr>
          <p:nvPr>
            <p:ph type="sldNum" sz="quarter" idx="12"/>
          </p:nvPr>
        </p:nvSpPr>
        <p:spPr/>
        <p:txBody>
          <a:bodyPr/>
          <a:lstStyle>
            <a:lvl1pPr>
              <a:defRPr/>
            </a:lvl1pPr>
          </a:lstStyle>
          <a:p>
            <a:pPr>
              <a:defRPr/>
            </a:pPr>
            <a:fld id="{9C841790-1B43-4B56-80A2-EBF7E137A982}" type="slidenum">
              <a:rPr lang="en-US" altLang="en-US"/>
              <a:pPr>
                <a:defRPr/>
              </a:pPr>
              <a:t>‹#›</a:t>
            </a:fld>
            <a:endParaRPr lang="en-US" altLang="en-US"/>
          </a:p>
        </p:txBody>
      </p:sp>
    </p:spTree>
    <p:extLst>
      <p:ext uri="{BB962C8B-B14F-4D97-AF65-F5344CB8AC3E}">
        <p14:creationId xmlns:p14="http://schemas.microsoft.com/office/powerpoint/2010/main" val="12085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6C1603-4792-4022-8541-F6552111172A}"/>
              </a:ext>
            </a:extLst>
          </p:cNvPr>
          <p:cNvSpPr>
            <a:spLocks noGrp="1"/>
          </p:cNvSpPr>
          <p:nvPr>
            <p:ph type="dt" sz="half" idx="10"/>
          </p:nvPr>
        </p:nvSpPr>
        <p:spPr/>
        <p:txBody>
          <a:bodyPr/>
          <a:lstStyle>
            <a:lvl1pPr defTabSz="914400">
              <a:defRPr>
                <a:cs typeface="+mn-cs"/>
              </a:defRPr>
            </a:lvl1pPr>
          </a:lstStyle>
          <a:p>
            <a:pPr>
              <a:defRPr/>
            </a:pPr>
            <a:fld id="{5CB8D34A-38CF-46E4-AB85-AF599141D957}" type="datetime1">
              <a:rPr lang="en-US"/>
              <a:pPr>
                <a:defRPr/>
              </a:pPr>
              <a:t>8/22/2019</a:t>
            </a:fld>
            <a:endParaRPr lang="en-US"/>
          </a:p>
        </p:txBody>
      </p:sp>
      <p:sp>
        <p:nvSpPr>
          <p:cNvPr id="5" name="Footer Placeholder 4">
            <a:extLst>
              <a:ext uri="{FF2B5EF4-FFF2-40B4-BE49-F238E27FC236}">
                <a16:creationId xmlns:a16="http://schemas.microsoft.com/office/drawing/2014/main" id="{47CC1322-EB13-4BCE-8FAD-2EEADE831E6E}"/>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6" name="Slide Number Placeholder 5">
            <a:extLst>
              <a:ext uri="{FF2B5EF4-FFF2-40B4-BE49-F238E27FC236}">
                <a16:creationId xmlns:a16="http://schemas.microsoft.com/office/drawing/2014/main" id="{8108177D-8FA7-4C3E-845D-8C062A111735}"/>
              </a:ext>
            </a:extLst>
          </p:cNvPr>
          <p:cNvSpPr>
            <a:spLocks noGrp="1"/>
          </p:cNvSpPr>
          <p:nvPr>
            <p:ph type="sldNum" sz="quarter" idx="12"/>
          </p:nvPr>
        </p:nvSpPr>
        <p:spPr/>
        <p:txBody>
          <a:bodyPr/>
          <a:lstStyle>
            <a:lvl1pPr>
              <a:defRPr/>
            </a:lvl1pPr>
          </a:lstStyle>
          <a:p>
            <a:pPr>
              <a:defRPr/>
            </a:pPr>
            <a:fld id="{114DDC82-523D-4DCA-9087-BCD69E7C5EE8}" type="slidenum">
              <a:rPr lang="en-US" altLang="en-US"/>
              <a:pPr>
                <a:defRPr/>
              </a:pPr>
              <a:t>‹#›</a:t>
            </a:fld>
            <a:endParaRPr lang="en-US" altLang="en-US"/>
          </a:p>
        </p:txBody>
      </p:sp>
    </p:spTree>
    <p:extLst>
      <p:ext uri="{BB962C8B-B14F-4D97-AF65-F5344CB8AC3E}">
        <p14:creationId xmlns:p14="http://schemas.microsoft.com/office/powerpoint/2010/main" val="2748964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2">
    <p:spTree>
      <p:nvGrpSpPr>
        <p:cNvPr id="1" name=""/>
        <p:cNvGrpSpPr/>
        <p:nvPr/>
      </p:nvGrpSpPr>
      <p:grpSpPr>
        <a:xfrm>
          <a:off x="0" y="0"/>
          <a:ext cx="0" cy="0"/>
          <a:chOff x="0" y="0"/>
          <a:chExt cx="0" cy="0"/>
        </a:xfrm>
      </p:grpSpPr>
      <p:pic>
        <p:nvPicPr>
          <p:cNvPr id="5" name="Picture 15" descr="42-1973343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88" y="6350"/>
            <a:ext cx="9145588"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A553D48F-B9A4-4D5B-B88E-B30A91232670}"/>
              </a:ext>
            </a:extLst>
          </p:cNvPr>
          <p:cNvSpPr/>
          <p:nvPr userDrawn="1"/>
        </p:nvSpPr>
        <p:spPr>
          <a:xfrm>
            <a:off x="0" y="3200400"/>
            <a:ext cx="5713413"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4A51AF3E-E126-4374-87E1-D38C304D3855}"/>
              </a:ext>
            </a:extLst>
          </p:cNvPr>
          <p:cNvSpPr/>
          <p:nvPr userDrawn="1"/>
        </p:nvSpPr>
        <p:spPr>
          <a:xfrm>
            <a:off x="0" y="3962400"/>
            <a:ext cx="6629400"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C2EBA90C-94B0-40DF-9205-4A55670C36F5}"/>
              </a:ext>
            </a:extLst>
          </p:cNvPr>
          <p:cNvSpPr/>
          <p:nvPr userDrawn="1"/>
        </p:nvSpPr>
        <p:spPr>
          <a:xfrm>
            <a:off x="0" y="4724400"/>
            <a:ext cx="4572000" cy="609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9" name="Picture 21" descr="tru_logo_4cp_pos_noTM.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228600"/>
            <a:ext cx="30416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le 17"/>
          <p:cNvSpPr>
            <a:spLocks noGrp="1"/>
          </p:cNvSpPr>
          <p:nvPr>
            <p:ph type="title"/>
          </p:nvPr>
        </p:nvSpPr>
        <p:spPr>
          <a:xfrm>
            <a:off x="304800" y="3200400"/>
            <a:ext cx="5419725" cy="609600"/>
          </a:xfrm>
          <a:prstGeom prst="rect">
            <a:avLst/>
          </a:prstGeom>
        </p:spPr>
        <p:txBody>
          <a:bodyPr anchor="ctr"/>
          <a:lstStyle>
            <a:lvl1pPr algn="l">
              <a:lnSpc>
                <a:spcPct val="100000"/>
              </a:lnSpc>
              <a:spcAft>
                <a:spcPts val="1800"/>
              </a:spcAft>
              <a:defRPr sz="2200" b="1" i="0">
                <a:solidFill>
                  <a:schemeClr val="bg1"/>
                </a:solidFill>
                <a:latin typeface="Arial"/>
                <a:cs typeface="Arial"/>
              </a:defRPr>
            </a:lvl1pPr>
          </a:lstStyle>
          <a:p>
            <a:r>
              <a:rPr lang="en-US"/>
              <a:t>Click to edit Master title style</a:t>
            </a:r>
            <a:endParaRPr lang="en-US" dirty="0"/>
          </a:p>
        </p:txBody>
      </p:sp>
      <p:sp>
        <p:nvSpPr>
          <p:cNvPr id="22" name="Text Placeholder 21"/>
          <p:cNvSpPr>
            <a:spLocks noGrp="1"/>
          </p:cNvSpPr>
          <p:nvPr>
            <p:ph type="body" sz="quarter" idx="10"/>
          </p:nvPr>
        </p:nvSpPr>
        <p:spPr>
          <a:xfrm>
            <a:off x="304800" y="3962400"/>
            <a:ext cx="6324600" cy="609600"/>
          </a:xfrm>
        </p:spPr>
        <p:txBody>
          <a:bodyPr anchor="ctr">
            <a:normAutofit/>
          </a:bodyPr>
          <a:lstStyle>
            <a:lvl1pPr>
              <a:buNone/>
              <a:defRPr sz="2200" b="1" i="0">
                <a:solidFill>
                  <a:schemeClr val="bg1"/>
                </a:solidFill>
                <a:latin typeface="Arial"/>
                <a:cs typeface="Arial"/>
              </a:defRPr>
            </a:lvl1pPr>
            <a:lvl2pPr>
              <a:buNone/>
              <a:defRPr>
                <a:solidFill>
                  <a:schemeClr val="bg1"/>
                </a:solidFill>
                <a:latin typeface="Gotham Bold" pitchFamily="50" charset="0"/>
                <a:cs typeface="Gotham Bold" pitchFamily="50" charset="0"/>
              </a:defRPr>
            </a:lvl2pPr>
            <a:lvl3pPr>
              <a:buNone/>
              <a:defRPr>
                <a:solidFill>
                  <a:schemeClr val="bg1"/>
                </a:solidFill>
                <a:latin typeface="Gotham Bold" pitchFamily="50" charset="0"/>
                <a:cs typeface="Gotham Bold" pitchFamily="50" charset="0"/>
              </a:defRPr>
            </a:lvl3pPr>
            <a:lvl4pPr>
              <a:buNone/>
              <a:defRPr>
                <a:solidFill>
                  <a:schemeClr val="bg1"/>
                </a:solidFill>
                <a:latin typeface="Gotham Bold" pitchFamily="50" charset="0"/>
                <a:cs typeface="Gotham Bold" pitchFamily="50" charset="0"/>
              </a:defRPr>
            </a:lvl4pPr>
            <a:lvl5pPr>
              <a:buNone/>
              <a:defRPr>
                <a:solidFill>
                  <a:schemeClr val="bg1"/>
                </a:solidFill>
                <a:latin typeface="Gotham Bold" pitchFamily="50" charset="0"/>
                <a:cs typeface="Gotham Bold" pitchFamily="50" charset="0"/>
              </a:defRPr>
            </a:lvl5pPr>
          </a:lstStyle>
          <a:p>
            <a:pPr lvl="0"/>
            <a:r>
              <a:rPr lang="en-US"/>
              <a:t>Click to edit Master text styles</a:t>
            </a:r>
          </a:p>
        </p:txBody>
      </p:sp>
      <p:sp>
        <p:nvSpPr>
          <p:cNvPr id="24" name="Text Placeholder 23"/>
          <p:cNvSpPr>
            <a:spLocks noGrp="1"/>
          </p:cNvSpPr>
          <p:nvPr>
            <p:ph type="body" sz="quarter" idx="11"/>
          </p:nvPr>
        </p:nvSpPr>
        <p:spPr>
          <a:xfrm>
            <a:off x="304800" y="4724400"/>
            <a:ext cx="4267200" cy="609600"/>
          </a:xfrm>
        </p:spPr>
        <p:txBody>
          <a:bodyPr anchor="ctr"/>
          <a:lstStyle>
            <a:lvl1pPr>
              <a:buNone/>
              <a:defRPr sz="1600">
                <a:solidFill>
                  <a:schemeClr val="bg1"/>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164940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pic>
        <p:nvPicPr>
          <p:cNvPr id="5" name="Picture 15" descr="tru_logo_4cp_pos_noTM.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200" y="215900"/>
            <a:ext cx="30416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62229E5-4C21-4983-AE19-7A46E89AC713}"/>
              </a:ext>
            </a:extLst>
          </p:cNvPr>
          <p:cNvSpPr/>
          <p:nvPr userDrawn="1"/>
        </p:nvSpPr>
        <p:spPr>
          <a:xfrm>
            <a:off x="0" y="3200400"/>
            <a:ext cx="5713413"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78232B3C-5BDA-48AE-A6E0-C6B77F4525AA}"/>
              </a:ext>
            </a:extLst>
          </p:cNvPr>
          <p:cNvSpPr/>
          <p:nvPr userDrawn="1"/>
        </p:nvSpPr>
        <p:spPr>
          <a:xfrm>
            <a:off x="0" y="3962400"/>
            <a:ext cx="6629400"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2B285909-8006-462F-87D6-216A3E0E7359}"/>
              </a:ext>
            </a:extLst>
          </p:cNvPr>
          <p:cNvSpPr/>
          <p:nvPr userDrawn="1"/>
        </p:nvSpPr>
        <p:spPr>
          <a:xfrm>
            <a:off x="0" y="4724400"/>
            <a:ext cx="4572000" cy="609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Title 17"/>
          <p:cNvSpPr>
            <a:spLocks noGrp="1"/>
          </p:cNvSpPr>
          <p:nvPr>
            <p:ph type="title"/>
          </p:nvPr>
        </p:nvSpPr>
        <p:spPr>
          <a:xfrm>
            <a:off x="304800" y="3200400"/>
            <a:ext cx="5410200" cy="609600"/>
          </a:xfrm>
          <a:prstGeom prst="rect">
            <a:avLst/>
          </a:prstGeom>
        </p:spPr>
        <p:txBody>
          <a:bodyPr anchor="ctr"/>
          <a:lstStyle>
            <a:lvl1pPr algn="l">
              <a:lnSpc>
                <a:spcPct val="100000"/>
              </a:lnSpc>
              <a:spcAft>
                <a:spcPts val="1800"/>
              </a:spcAft>
              <a:defRPr sz="2200" b="1" i="0">
                <a:solidFill>
                  <a:schemeClr val="bg1"/>
                </a:solidFill>
                <a:latin typeface="Arial"/>
                <a:cs typeface="Arial"/>
              </a:defRPr>
            </a:lvl1pPr>
          </a:lstStyle>
          <a:p>
            <a:r>
              <a:rPr lang="en-US"/>
              <a:t>Click to edit Master title style</a:t>
            </a:r>
            <a:endParaRPr lang="en-US" dirty="0"/>
          </a:p>
        </p:txBody>
      </p:sp>
      <p:sp>
        <p:nvSpPr>
          <p:cNvPr id="14" name="Text Placeholder 21"/>
          <p:cNvSpPr>
            <a:spLocks noGrp="1"/>
          </p:cNvSpPr>
          <p:nvPr>
            <p:ph type="body" sz="quarter" idx="10"/>
          </p:nvPr>
        </p:nvSpPr>
        <p:spPr>
          <a:xfrm>
            <a:off x="304800" y="3962400"/>
            <a:ext cx="6324600" cy="609600"/>
          </a:xfrm>
        </p:spPr>
        <p:txBody>
          <a:bodyPr anchor="ctr">
            <a:normAutofit/>
          </a:bodyPr>
          <a:lstStyle>
            <a:lvl1pPr>
              <a:buNone/>
              <a:defRPr sz="2200" b="1" i="0">
                <a:solidFill>
                  <a:schemeClr val="bg1"/>
                </a:solidFill>
                <a:latin typeface="Arial"/>
                <a:cs typeface="Arial"/>
              </a:defRPr>
            </a:lvl1pPr>
            <a:lvl2pPr>
              <a:buNone/>
              <a:defRPr>
                <a:solidFill>
                  <a:schemeClr val="bg1"/>
                </a:solidFill>
                <a:latin typeface="Gotham Bold" pitchFamily="50" charset="0"/>
                <a:cs typeface="Gotham Bold" pitchFamily="50" charset="0"/>
              </a:defRPr>
            </a:lvl2pPr>
            <a:lvl3pPr>
              <a:buNone/>
              <a:defRPr>
                <a:solidFill>
                  <a:schemeClr val="bg1"/>
                </a:solidFill>
                <a:latin typeface="Gotham Bold" pitchFamily="50" charset="0"/>
                <a:cs typeface="Gotham Bold" pitchFamily="50" charset="0"/>
              </a:defRPr>
            </a:lvl3pPr>
            <a:lvl4pPr>
              <a:buNone/>
              <a:defRPr>
                <a:solidFill>
                  <a:schemeClr val="bg1"/>
                </a:solidFill>
                <a:latin typeface="Gotham Bold" pitchFamily="50" charset="0"/>
                <a:cs typeface="Gotham Bold" pitchFamily="50" charset="0"/>
              </a:defRPr>
            </a:lvl4pPr>
            <a:lvl5pPr>
              <a:buNone/>
              <a:defRPr>
                <a:solidFill>
                  <a:schemeClr val="bg1"/>
                </a:solidFill>
                <a:latin typeface="Gotham Bold" pitchFamily="50" charset="0"/>
                <a:cs typeface="Gotham Bold" pitchFamily="50" charset="0"/>
              </a:defRPr>
            </a:lvl5pPr>
          </a:lstStyle>
          <a:p>
            <a:pPr lvl="0"/>
            <a:r>
              <a:rPr lang="en-US"/>
              <a:t>Click to edit Master text styles</a:t>
            </a:r>
          </a:p>
        </p:txBody>
      </p:sp>
      <p:sp>
        <p:nvSpPr>
          <p:cNvPr id="15" name="Text Placeholder 23"/>
          <p:cNvSpPr>
            <a:spLocks noGrp="1"/>
          </p:cNvSpPr>
          <p:nvPr>
            <p:ph type="body" sz="quarter" idx="11"/>
          </p:nvPr>
        </p:nvSpPr>
        <p:spPr>
          <a:xfrm>
            <a:off x="304800" y="4724400"/>
            <a:ext cx="4267200" cy="609600"/>
          </a:xfrm>
        </p:spPr>
        <p:txBody>
          <a:bodyPr anchor="ctr"/>
          <a:lstStyle>
            <a:lvl1pPr>
              <a:buNone/>
              <a:defRPr sz="1600">
                <a:solidFill>
                  <a:schemeClr val="bg1"/>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3871595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143000"/>
            <a:ext cx="7924800" cy="4800600"/>
          </a:xfrm>
        </p:spPr>
        <p:txBody>
          <a:bodyPr/>
          <a:lstStyle>
            <a:lvl1pPr>
              <a:buClr>
                <a:schemeClr val="tx2"/>
              </a:buClr>
              <a:defRPr>
                <a:latin typeface="+mn-lt"/>
                <a:cs typeface="Arial"/>
              </a:defRPr>
            </a:lvl1pPr>
            <a:lvl2pPr>
              <a:buClr>
                <a:schemeClr val="tx2"/>
              </a:buClr>
              <a:defRPr>
                <a:latin typeface="+mn-lt"/>
                <a:cs typeface="Arial"/>
              </a:defRPr>
            </a:lvl2pPr>
            <a:lvl3pPr>
              <a:buClr>
                <a:schemeClr val="tx2"/>
              </a:buClr>
              <a:defRPr>
                <a:latin typeface="+mn-lt"/>
                <a:cs typeface="Arial"/>
              </a:defRPr>
            </a:lvl3pPr>
            <a:lvl4pPr>
              <a:buClr>
                <a:schemeClr val="tx2"/>
              </a:buClr>
              <a:defRPr>
                <a:latin typeface="+mn-lt"/>
                <a:cs typeface="Arial"/>
              </a:defRPr>
            </a:lvl4pPr>
            <a:lvl5pPr>
              <a:buClr>
                <a:schemeClr val="tx2"/>
              </a:buClr>
              <a:defRPr>
                <a:latin typeface="+mn-lt"/>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7"/>
          <p:cNvSpPr>
            <a:spLocks noGrp="1"/>
          </p:cNvSpPr>
          <p:nvPr>
            <p:ph type="title"/>
          </p:nvPr>
        </p:nvSpPr>
        <p:spPr>
          <a:xfrm>
            <a:off x="762000" y="76200"/>
            <a:ext cx="7924800" cy="762000"/>
          </a:xfrm>
          <a:prstGeom prst="rect">
            <a:avLst/>
          </a:prstGeom>
        </p:spPr>
        <p:txBody>
          <a:bodyPr anchor="ctr"/>
          <a:lstStyle>
            <a:lvl1pPr algn="l">
              <a:defRPr sz="2400" b="0" i="0">
                <a:solidFill>
                  <a:schemeClr val="accent1"/>
                </a:solidFill>
                <a:latin typeface="+mj-lt"/>
                <a:cs typeface="Times New Roman" pitchFamily="18"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EE13F7CE-478B-4E9A-A136-2DC94E0F80F7}"/>
              </a:ext>
            </a:extLst>
          </p:cNvPr>
          <p:cNvSpPr>
            <a:spLocks noGrp="1"/>
          </p:cNvSpPr>
          <p:nvPr>
            <p:ph type="sldNum" sz="quarter" idx="10"/>
          </p:nvPr>
        </p:nvSpPr>
        <p:spPr/>
        <p:txBody>
          <a:bodyPr/>
          <a:lstStyle>
            <a:lvl1pPr>
              <a:defRPr/>
            </a:lvl1pPr>
          </a:lstStyle>
          <a:p>
            <a:pPr>
              <a:defRPr/>
            </a:pPr>
            <a:fld id="{0FF83F2E-7828-4868-A4AE-36AF936DBA9D}" type="slidenum">
              <a:rPr lang="en-US" altLang="en-US"/>
              <a:pPr>
                <a:defRPr/>
              </a:pPr>
              <a:t>‹#›</a:t>
            </a:fld>
            <a:endParaRPr lang="en-US" altLang="en-US"/>
          </a:p>
        </p:txBody>
      </p:sp>
    </p:spTree>
    <p:extLst>
      <p:ext uri="{BB962C8B-B14F-4D97-AF65-F5344CB8AC3E}">
        <p14:creationId xmlns:p14="http://schemas.microsoft.com/office/powerpoint/2010/main" val="39132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Footer ONLY">
    <p:spTree>
      <p:nvGrpSpPr>
        <p:cNvPr id="1" name=""/>
        <p:cNvGrpSpPr/>
        <p:nvPr/>
      </p:nvGrpSpPr>
      <p:grpSpPr>
        <a:xfrm>
          <a:off x="0" y="0"/>
          <a:ext cx="0" cy="0"/>
          <a:chOff x="0" y="0"/>
          <a:chExt cx="0" cy="0"/>
        </a:xfrm>
      </p:grpSpPr>
      <p:sp>
        <p:nvSpPr>
          <p:cNvPr id="7" name="Title 7"/>
          <p:cNvSpPr>
            <a:spLocks noGrp="1"/>
          </p:cNvSpPr>
          <p:nvPr>
            <p:ph type="title"/>
          </p:nvPr>
        </p:nvSpPr>
        <p:spPr>
          <a:xfrm>
            <a:off x="762000" y="76200"/>
            <a:ext cx="7924800" cy="762000"/>
          </a:xfrm>
          <a:prstGeom prst="rect">
            <a:avLst/>
          </a:prstGeom>
        </p:spPr>
        <p:txBody>
          <a:bodyPr anchor="ctr"/>
          <a:lstStyle>
            <a:lvl1pPr algn="l">
              <a:defRPr sz="2400" b="0" i="0">
                <a:solidFill>
                  <a:schemeClr val="accent1"/>
                </a:solidFill>
                <a:latin typeface="+mj-lt"/>
                <a:cs typeface="Times New Roman" pitchFamily="18" charset="0"/>
              </a:defRPr>
            </a:lvl1pPr>
          </a:lstStyle>
          <a:p>
            <a:r>
              <a:rPr lang="en-US"/>
              <a:t>Click to edit Master title style</a:t>
            </a:r>
            <a:endParaRPr lang="en-US" dirty="0"/>
          </a:p>
        </p:txBody>
      </p:sp>
      <p:sp>
        <p:nvSpPr>
          <p:cNvPr id="3" name="Slide Number Placeholder 5">
            <a:extLst>
              <a:ext uri="{FF2B5EF4-FFF2-40B4-BE49-F238E27FC236}">
                <a16:creationId xmlns:a16="http://schemas.microsoft.com/office/drawing/2014/main" id="{EE13F7CE-478B-4E9A-A136-2DC94E0F80F7}"/>
              </a:ext>
            </a:extLst>
          </p:cNvPr>
          <p:cNvSpPr>
            <a:spLocks noGrp="1"/>
          </p:cNvSpPr>
          <p:nvPr>
            <p:ph type="sldNum" sz="quarter" idx="10"/>
          </p:nvPr>
        </p:nvSpPr>
        <p:spPr/>
        <p:txBody>
          <a:bodyPr/>
          <a:lstStyle>
            <a:lvl1pPr>
              <a:defRPr/>
            </a:lvl1pPr>
          </a:lstStyle>
          <a:p>
            <a:pPr>
              <a:defRPr/>
            </a:pPr>
            <a:fld id="{5C350BB3-C9F6-471A-898A-32EFF565BEFA}" type="slidenum">
              <a:rPr lang="en-US" altLang="en-US"/>
              <a:pPr>
                <a:defRPr/>
              </a:pPr>
              <a:t>‹#›</a:t>
            </a:fld>
            <a:endParaRPr lang="en-US" altLang="en-US"/>
          </a:p>
        </p:txBody>
      </p:sp>
    </p:spTree>
    <p:extLst>
      <p:ext uri="{BB962C8B-B14F-4D97-AF65-F5344CB8AC3E}">
        <p14:creationId xmlns:p14="http://schemas.microsoft.com/office/powerpoint/2010/main" val="153729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 Title or Content, Footer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8100D5-9231-4E83-A3F9-57743961998F}"/>
              </a:ext>
            </a:extLst>
          </p:cNvPr>
          <p:cNvSpPr/>
          <p:nvPr userDrawn="1"/>
        </p:nvSpPr>
        <p:spPr>
          <a:xfrm>
            <a:off x="0" y="0"/>
            <a:ext cx="25908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Slide Number Placeholder 5">
            <a:extLst>
              <a:ext uri="{FF2B5EF4-FFF2-40B4-BE49-F238E27FC236}">
                <a16:creationId xmlns:a16="http://schemas.microsoft.com/office/drawing/2014/main" id="{9A16A9B2-B998-4ECC-819D-087150C32E14}"/>
              </a:ext>
            </a:extLst>
          </p:cNvPr>
          <p:cNvSpPr>
            <a:spLocks noGrp="1"/>
          </p:cNvSpPr>
          <p:nvPr>
            <p:ph type="sldNum" sz="quarter" idx="10"/>
          </p:nvPr>
        </p:nvSpPr>
        <p:spPr/>
        <p:txBody>
          <a:bodyPr/>
          <a:lstStyle>
            <a:lvl1pPr>
              <a:defRPr/>
            </a:lvl1pPr>
          </a:lstStyle>
          <a:p>
            <a:pPr>
              <a:defRPr/>
            </a:pPr>
            <a:fld id="{BE1410D5-8853-4F2B-BE58-0711883A50AF}" type="slidenum">
              <a:rPr lang="en-US" altLang="en-US"/>
              <a:pPr>
                <a:defRPr/>
              </a:pPr>
              <a:t>‹#›</a:t>
            </a:fld>
            <a:endParaRPr lang="en-US" altLang="en-US"/>
          </a:p>
        </p:txBody>
      </p:sp>
    </p:spTree>
    <p:extLst>
      <p:ext uri="{BB962C8B-B14F-4D97-AF65-F5344CB8AC3E}">
        <p14:creationId xmlns:p14="http://schemas.microsoft.com/office/powerpoint/2010/main" val="310732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0" y="1143001"/>
            <a:ext cx="3886200" cy="4800600"/>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a:xfrm>
            <a:off x="762000" y="76200"/>
            <a:ext cx="7924800" cy="762000"/>
          </a:xfrm>
          <a:prstGeom prst="rect">
            <a:avLst/>
          </a:prstGeom>
        </p:spPr>
        <p:txBody>
          <a:bodyPr anchor="ctr"/>
          <a:lstStyle>
            <a:lvl1pPr algn="l">
              <a:defRPr sz="2400" b="0" i="0">
                <a:solidFill>
                  <a:schemeClr val="accent1"/>
                </a:solidFill>
                <a:latin typeface="+mj-lt"/>
                <a:cs typeface="Times New Roman" pitchFamily="18" charset="0"/>
              </a:defRPr>
            </a:lvl1pPr>
          </a:lstStyle>
          <a:p>
            <a:r>
              <a:rPr lang="en-US"/>
              <a:t>Click to edit Master title style</a:t>
            </a:r>
            <a:endParaRPr lang="en-US" dirty="0"/>
          </a:p>
        </p:txBody>
      </p:sp>
      <p:sp>
        <p:nvSpPr>
          <p:cNvPr id="10" name="Content Placeholder 2"/>
          <p:cNvSpPr>
            <a:spLocks noGrp="1"/>
          </p:cNvSpPr>
          <p:nvPr>
            <p:ph sz="half" idx="10"/>
          </p:nvPr>
        </p:nvSpPr>
        <p:spPr>
          <a:xfrm>
            <a:off x="4800600" y="1143001"/>
            <a:ext cx="3886200" cy="4800600"/>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EE13F7CE-478B-4E9A-A136-2DC94E0F80F7}"/>
              </a:ext>
            </a:extLst>
          </p:cNvPr>
          <p:cNvSpPr>
            <a:spLocks noGrp="1"/>
          </p:cNvSpPr>
          <p:nvPr>
            <p:ph type="sldNum" sz="quarter" idx="11"/>
          </p:nvPr>
        </p:nvSpPr>
        <p:spPr/>
        <p:txBody>
          <a:bodyPr/>
          <a:lstStyle>
            <a:lvl1pPr>
              <a:defRPr/>
            </a:lvl1pPr>
          </a:lstStyle>
          <a:p>
            <a:pPr>
              <a:defRPr/>
            </a:pPr>
            <a:fld id="{3C154155-0E2B-42DD-BA13-C14103F01F5F}" type="slidenum">
              <a:rPr lang="en-US" altLang="en-US"/>
              <a:pPr>
                <a:defRPr/>
              </a:pPr>
              <a:t>‹#›</a:t>
            </a:fld>
            <a:endParaRPr lang="en-US" altLang="en-US"/>
          </a:p>
        </p:txBody>
      </p:sp>
    </p:spTree>
    <p:extLst>
      <p:ext uri="{BB962C8B-B14F-4D97-AF65-F5344CB8AC3E}">
        <p14:creationId xmlns:p14="http://schemas.microsoft.com/office/powerpoint/2010/main" val="298736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with Title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1143000"/>
            <a:ext cx="3886200" cy="639762"/>
          </a:xfrm>
        </p:spPr>
        <p:txBody>
          <a:bodyPr anchor="b">
            <a:normAutofit/>
          </a:bodyPr>
          <a:lstStyle>
            <a:lvl1pPr marL="0" indent="0">
              <a:buNone/>
              <a:defRPr sz="2000" b="1">
                <a:solidFill>
                  <a:schemeClr val="tx2"/>
                </a:solidFill>
                <a:latin typeface="+mj-lt"/>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2000" y="1782762"/>
            <a:ext cx="3886200" cy="416083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7"/>
          <p:cNvSpPr>
            <a:spLocks noGrp="1"/>
          </p:cNvSpPr>
          <p:nvPr>
            <p:ph type="title"/>
          </p:nvPr>
        </p:nvSpPr>
        <p:spPr>
          <a:xfrm>
            <a:off x="762000" y="76200"/>
            <a:ext cx="7924800" cy="762000"/>
          </a:xfrm>
          <a:prstGeom prst="rect">
            <a:avLst/>
          </a:prstGeom>
        </p:spPr>
        <p:txBody>
          <a:bodyPr anchor="ctr"/>
          <a:lstStyle>
            <a:lvl1pPr algn="l">
              <a:defRPr sz="2400" b="0" i="0">
                <a:solidFill>
                  <a:schemeClr val="accent1"/>
                </a:solidFill>
                <a:latin typeface="+mj-lt"/>
                <a:cs typeface="Times New Roman" pitchFamily="18" charset="0"/>
              </a:defRPr>
            </a:lvl1pPr>
          </a:lstStyle>
          <a:p>
            <a:r>
              <a:rPr lang="en-US"/>
              <a:t>Click to edit Master title style</a:t>
            </a:r>
            <a:endParaRPr lang="en-US" dirty="0"/>
          </a:p>
        </p:txBody>
      </p:sp>
      <p:sp>
        <p:nvSpPr>
          <p:cNvPr id="14" name="Text Placeholder 2"/>
          <p:cNvSpPr>
            <a:spLocks noGrp="1"/>
          </p:cNvSpPr>
          <p:nvPr>
            <p:ph type="body" idx="12"/>
          </p:nvPr>
        </p:nvSpPr>
        <p:spPr>
          <a:xfrm>
            <a:off x="4800600" y="1143000"/>
            <a:ext cx="3886200" cy="639762"/>
          </a:xfrm>
        </p:spPr>
        <p:txBody>
          <a:bodyPr anchor="b">
            <a:normAutofit/>
          </a:bodyPr>
          <a:lstStyle>
            <a:lvl1pPr marL="0" indent="0">
              <a:buNone/>
              <a:defRPr sz="2000" b="1">
                <a:solidFill>
                  <a:schemeClr val="tx2"/>
                </a:solidFill>
                <a:latin typeface="+mj-lt"/>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Content Placeholder 3"/>
          <p:cNvSpPr>
            <a:spLocks noGrp="1"/>
          </p:cNvSpPr>
          <p:nvPr>
            <p:ph sz="half" idx="13"/>
          </p:nvPr>
        </p:nvSpPr>
        <p:spPr>
          <a:xfrm>
            <a:off x="4800600" y="1782762"/>
            <a:ext cx="3886200" cy="416083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a:extLst>
              <a:ext uri="{FF2B5EF4-FFF2-40B4-BE49-F238E27FC236}">
                <a16:creationId xmlns:a16="http://schemas.microsoft.com/office/drawing/2014/main" id="{EE13F7CE-478B-4E9A-A136-2DC94E0F80F7}"/>
              </a:ext>
            </a:extLst>
          </p:cNvPr>
          <p:cNvSpPr>
            <a:spLocks noGrp="1"/>
          </p:cNvSpPr>
          <p:nvPr>
            <p:ph type="sldNum" sz="quarter" idx="14"/>
          </p:nvPr>
        </p:nvSpPr>
        <p:spPr/>
        <p:txBody>
          <a:bodyPr/>
          <a:lstStyle>
            <a:lvl1pPr>
              <a:defRPr/>
            </a:lvl1pPr>
          </a:lstStyle>
          <a:p>
            <a:pPr>
              <a:defRPr/>
            </a:pPr>
            <a:fld id="{B9FD61A8-5165-4145-B077-9DE22B351024}" type="slidenum">
              <a:rPr lang="en-US" altLang="en-US"/>
              <a:pPr>
                <a:defRPr/>
              </a:pPr>
              <a:t>‹#›</a:t>
            </a:fld>
            <a:endParaRPr lang="en-US" altLang="en-US"/>
          </a:p>
        </p:txBody>
      </p:sp>
    </p:spTree>
    <p:extLst>
      <p:ext uri="{BB962C8B-B14F-4D97-AF65-F5344CB8AC3E}">
        <p14:creationId xmlns:p14="http://schemas.microsoft.com/office/powerpoint/2010/main" val="328470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10F518A9-321E-43AE-9960-B165438ECDFF}"/>
              </a:ext>
            </a:extLst>
          </p:cNvPr>
          <p:cNvSpPr>
            <a:spLocks noGrp="1"/>
          </p:cNvSpPr>
          <p:nvPr>
            <p:ph type="dt" sz="half" idx="10"/>
          </p:nvPr>
        </p:nvSpPr>
        <p:spPr/>
        <p:txBody>
          <a:bodyPr/>
          <a:lstStyle>
            <a:lvl1pPr defTabSz="914400">
              <a:defRPr>
                <a:cs typeface="+mn-cs"/>
              </a:defRPr>
            </a:lvl1pPr>
          </a:lstStyle>
          <a:p>
            <a:pPr>
              <a:defRPr/>
            </a:pPr>
            <a:fld id="{86AAFDC6-FB46-4046-88AF-A670AE1CF003}" type="datetime1">
              <a:rPr lang="en-US"/>
              <a:pPr>
                <a:defRPr/>
              </a:pPr>
              <a:t>8/22/2019</a:t>
            </a:fld>
            <a:endParaRPr lang="en-US"/>
          </a:p>
        </p:txBody>
      </p:sp>
      <p:sp>
        <p:nvSpPr>
          <p:cNvPr id="5" name="Footer Placeholder 4">
            <a:extLst>
              <a:ext uri="{FF2B5EF4-FFF2-40B4-BE49-F238E27FC236}">
                <a16:creationId xmlns:a16="http://schemas.microsoft.com/office/drawing/2014/main" id="{3F9EEE1D-7182-4D6C-A059-3676763A3FD3}"/>
              </a:ext>
            </a:extLst>
          </p:cNvPr>
          <p:cNvSpPr>
            <a:spLocks noGrp="1"/>
          </p:cNvSpPr>
          <p:nvPr>
            <p:ph type="ftr" sz="quarter" idx="11"/>
          </p:nvPr>
        </p:nvSpPr>
        <p:spPr/>
        <p:txBody>
          <a:bodyPr/>
          <a:lstStyle>
            <a:lvl1pPr defTabSz="914400" fontAlgn="auto">
              <a:spcBef>
                <a:spcPts val="0"/>
              </a:spcBef>
              <a:spcAft>
                <a:spcPts val="0"/>
              </a:spcAft>
              <a:defRPr>
                <a:latin typeface="Calibri" charset="0"/>
                <a:ea typeface="ＭＳ Ｐゴシック" charset="-128"/>
                <a:cs typeface="+mn-cs"/>
              </a:defRPr>
            </a:lvl1pPr>
          </a:lstStyle>
          <a:p>
            <a:pPr>
              <a:defRPr/>
            </a:pPr>
            <a:endParaRPr lang="en-US"/>
          </a:p>
        </p:txBody>
      </p:sp>
      <p:sp>
        <p:nvSpPr>
          <p:cNvPr id="6" name="Slide Number Placeholder 5">
            <a:extLst>
              <a:ext uri="{FF2B5EF4-FFF2-40B4-BE49-F238E27FC236}">
                <a16:creationId xmlns:a16="http://schemas.microsoft.com/office/drawing/2014/main" id="{F2B90B97-C275-428B-B32C-23A369673367}"/>
              </a:ext>
            </a:extLst>
          </p:cNvPr>
          <p:cNvSpPr>
            <a:spLocks noGrp="1"/>
          </p:cNvSpPr>
          <p:nvPr>
            <p:ph type="sldNum" sz="quarter" idx="12"/>
          </p:nvPr>
        </p:nvSpPr>
        <p:spPr/>
        <p:txBody>
          <a:bodyPr/>
          <a:lstStyle>
            <a:lvl1pPr>
              <a:defRPr/>
            </a:lvl1pPr>
          </a:lstStyle>
          <a:p>
            <a:pPr>
              <a:defRPr/>
            </a:pPr>
            <a:fld id="{8434BC68-A078-4060-BB59-8A88C0F74C11}" type="slidenum">
              <a:rPr lang="en-US" altLang="en-US"/>
              <a:pPr>
                <a:defRPr/>
              </a:pPr>
              <a:t>‹#›</a:t>
            </a:fld>
            <a:endParaRPr lang="en-US" altLang="en-US"/>
          </a:p>
        </p:txBody>
      </p:sp>
    </p:spTree>
    <p:extLst>
      <p:ext uri="{BB962C8B-B14F-4D97-AF65-F5344CB8AC3E}">
        <p14:creationId xmlns:p14="http://schemas.microsoft.com/office/powerpoint/2010/main" val="3139521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5.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E03CB22-309A-4BE3-B351-D1689C761B29}"/>
              </a:ext>
            </a:extLst>
          </p:cNvPr>
          <p:cNvSpPr/>
          <p:nvPr/>
        </p:nvSpPr>
        <p:spPr>
          <a:xfrm>
            <a:off x="8686800" y="6400800"/>
            <a:ext cx="4572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27" name="Text Placeholder 2"/>
          <p:cNvSpPr>
            <a:spLocks noGrp="1"/>
          </p:cNvSpPr>
          <p:nvPr>
            <p:ph type="body" idx="1"/>
          </p:nvPr>
        </p:nvSpPr>
        <p:spPr bwMode="auto">
          <a:xfrm>
            <a:off x="762000" y="1143000"/>
            <a:ext cx="7924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a:extLst>
              <a:ext uri="{FF2B5EF4-FFF2-40B4-BE49-F238E27FC236}">
                <a16:creationId xmlns:a16="http://schemas.microsoft.com/office/drawing/2014/main" id="{EE13F7CE-478B-4E9A-A136-2DC94E0F80F7}"/>
              </a:ext>
            </a:extLst>
          </p:cNvPr>
          <p:cNvSpPr>
            <a:spLocks noGrp="1"/>
          </p:cNvSpPr>
          <p:nvPr>
            <p:ph type="sldNum" sz="quarter" idx="4"/>
          </p:nvPr>
        </p:nvSpPr>
        <p:spPr>
          <a:xfrm>
            <a:off x="8610600" y="6400800"/>
            <a:ext cx="533400" cy="22860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b="1">
                <a:solidFill>
                  <a:schemeClr val="bg1"/>
                </a:solidFill>
                <a:latin typeface="Arial" panose="020B0604020202020204" pitchFamily="34" charset="0"/>
                <a:cs typeface="Arial" panose="020B0604020202020204" pitchFamily="34" charset="0"/>
              </a:defRPr>
            </a:lvl1pPr>
          </a:lstStyle>
          <a:p>
            <a:pPr>
              <a:defRPr/>
            </a:pPr>
            <a:fld id="{C5F5AFF7-C5BE-4EEB-8742-8B42F050388F}" type="slidenum">
              <a:rPr lang="en-US" altLang="en-US"/>
              <a:pPr>
                <a:defRPr/>
              </a:pPr>
              <a:t>‹#›</a:t>
            </a:fld>
            <a:endParaRPr lang="en-US" altLang="en-US"/>
          </a:p>
        </p:txBody>
      </p:sp>
      <p:pic>
        <p:nvPicPr>
          <p:cNvPr id="1029" name="Picture 10" descr="tru_logo_4cp_pos_noTM.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52400" y="6019800"/>
            <a:ext cx="20701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14"/>
          <p:cNvGrpSpPr>
            <a:grpSpLocks/>
          </p:cNvGrpSpPr>
          <p:nvPr/>
        </p:nvGrpSpPr>
        <p:grpSpPr bwMode="auto">
          <a:xfrm>
            <a:off x="0" y="187325"/>
            <a:ext cx="609600" cy="484188"/>
            <a:chOff x="0" y="187960"/>
            <a:chExt cx="609600" cy="483701"/>
          </a:xfrm>
        </p:grpSpPr>
        <p:sp>
          <p:nvSpPr>
            <p:cNvPr id="12" name="Rectangle 11">
              <a:extLst>
                <a:ext uri="{FF2B5EF4-FFF2-40B4-BE49-F238E27FC236}">
                  <a16:creationId xmlns:a16="http://schemas.microsoft.com/office/drawing/2014/main" id="{C85E1D7C-6C40-47EC-80AB-DACD31854FDC}"/>
                </a:ext>
              </a:extLst>
            </p:cNvPr>
            <p:cNvSpPr/>
            <p:nvPr userDrawn="1"/>
          </p:nvSpPr>
          <p:spPr>
            <a:xfrm>
              <a:off x="0" y="187960"/>
              <a:ext cx="304800" cy="152247"/>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a:extLst>
                <a:ext uri="{FF2B5EF4-FFF2-40B4-BE49-F238E27FC236}">
                  <a16:creationId xmlns:a16="http://schemas.microsoft.com/office/drawing/2014/main" id="{59D0F059-42B2-44C8-8652-F5B5B64E92D3}"/>
                </a:ext>
              </a:extLst>
            </p:cNvPr>
            <p:cNvSpPr/>
            <p:nvPr userDrawn="1"/>
          </p:nvSpPr>
          <p:spPr>
            <a:xfrm>
              <a:off x="0" y="351309"/>
              <a:ext cx="609600" cy="152247"/>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Rectangle 13">
              <a:extLst>
                <a:ext uri="{FF2B5EF4-FFF2-40B4-BE49-F238E27FC236}">
                  <a16:creationId xmlns:a16="http://schemas.microsoft.com/office/drawing/2014/main" id="{3719CEE0-42DB-4C47-A967-FC15AD8F3EFA}"/>
                </a:ext>
              </a:extLst>
            </p:cNvPr>
            <p:cNvSpPr/>
            <p:nvPr userDrawn="1"/>
          </p:nvSpPr>
          <p:spPr>
            <a:xfrm>
              <a:off x="0" y="519414"/>
              <a:ext cx="457200" cy="152247"/>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002060"/>
                </a:solidFill>
              </a:endParaRPr>
            </a:p>
          </p:txBody>
        </p:sp>
      </p:grpSp>
      <p:sp>
        <p:nvSpPr>
          <p:cNvPr id="1031" name="TextBox 16">
            <a:extLst>
              <a:ext uri="{FF2B5EF4-FFF2-40B4-BE49-F238E27FC236}">
                <a16:creationId xmlns:a16="http://schemas.microsoft.com/office/drawing/2014/main" id="{8763F196-5C2B-40E0-AB73-B872204BDDCE}"/>
              </a:ext>
            </a:extLst>
          </p:cNvPr>
          <p:cNvSpPr txBox="1">
            <a:spLocks noChangeArrowheads="1"/>
          </p:cNvSpPr>
          <p:nvPr/>
        </p:nvSpPr>
        <p:spPr bwMode="auto">
          <a:xfrm rot="5400000">
            <a:off x="8124031" y="5439569"/>
            <a:ext cx="1766888" cy="184150"/>
          </a:xfrm>
          <a:prstGeom prst="rect">
            <a:avLst/>
          </a:prstGeom>
          <a:noFill/>
          <a:ln>
            <a:noFill/>
          </a:ln>
        </p:spPr>
        <p:txBody>
          <a:bodyPr>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pPr eaLnBrk="1" hangingPunct="1">
              <a:defRPr/>
            </a:pPr>
            <a:r>
              <a:rPr lang="en-US" sz="600">
                <a:sym typeface="Symbol" charset="0"/>
              </a:rPr>
              <a:t>2012 Truven Health Analytics Inc.</a:t>
            </a:r>
          </a:p>
        </p:txBody>
      </p:sp>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86" r:id="rId4"/>
    <p:sldLayoutId id="2147483887" r:id="rId5"/>
    <p:sldLayoutId id="2147483893" r:id="rId6"/>
    <p:sldLayoutId id="2147483888" r:id="rId7"/>
    <p:sldLayoutId id="2147483889" r:id="rId8"/>
  </p:sldLayoutIdLst>
  <p:hf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1"/>
          </a:solidFill>
          <a:latin typeface="Arial" charset="0"/>
          <a:ea typeface="MS PGothic" pitchFamily="34" charset="-128"/>
          <a:cs typeface="ＭＳ Ｐゴシック" charset="0"/>
        </a:defRPr>
      </a:lvl2pPr>
      <a:lvl3pPr algn="ctr" rtl="0" eaLnBrk="0" fontAlgn="base" hangingPunct="0">
        <a:spcBef>
          <a:spcPct val="0"/>
        </a:spcBef>
        <a:spcAft>
          <a:spcPct val="0"/>
        </a:spcAft>
        <a:defRPr sz="4400">
          <a:solidFill>
            <a:schemeClr val="tx1"/>
          </a:solidFill>
          <a:latin typeface="Arial" charset="0"/>
          <a:ea typeface="MS PGothic" pitchFamily="34" charset="-128"/>
          <a:cs typeface="ＭＳ Ｐゴシック" charset="0"/>
        </a:defRPr>
      </a:lvl3pPr>
      <a:lvl4pPr algn="ctr" rtl="0" eaLnBrk="0" fontAlgn="base" hangingPunct="0">
        <a:spcBef>
          <a:spcPct val="0"/>
        </a:spcBef>
        <a:spcAft>
          <a:spcPct val="0"/>
        </a:spcAft>
        <a:defRPr sz="4400">
          <a:solidFill>
            <a:schemeClr val="tx1"/>
          </a:solidFill>
          <a:latin typeface="Arial" charset="0"/>
          <a:ea typeface="MS PGothic" pitchFamily="34" charset="-128"/>
          <a:cs typeface="ＭＳ Ｐゴシック" charset="0"/>
        </a:defRPr>
      </a:lvl4pPr>
      <a:lvl5pPr algn="ctr" rtl="0" eaLnBrk="0" fontAlgn="base" hangingPunct="0">
        <a:spcBef>
          <a:spcPct val="0"/>
        </a:spcBef>
        <a:spcAft>
          <a:spcPct val="0"/>
        </a:spcAft>
        <a:defRPr sz="4400">
          <a:solidFill>
            <a:schemeClr val="tx1"/>
          </a:solidFill>
          <a:latin typeface="Arial" charset="0"/>
          <a:ea typeface="MS PGothic" pitchFamily="34" charset="-128"/>
          <a:cs typeface="ＭＳ Ｐゴシック" charset="0"/>
        </a:defRPr>
      </a:lvl5pPr>
      <a:lvl6pPr marL="457200" algn="ctr"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rtl="0" eaLnBrk="0" fontAlgn="base" hangingPunct="0">
        <a:spcBef>
          <a:spcPts val="600"/>
        </a:spcBef>
        <a:spcAft>
          <a:spcPts val="600"/>
        </a:spcAft>
        <a:buClr>
          <a:schemeClr val="tx2"/>
        </a:buClr>
        <a:buFont typeface="Wingdings" panose="05000000000000000000" pitchFamily="2" charset="2"/>
        <a:buChar char="§"/>
        <a:defRPr sz="2000" kern="1200">
          <a:solidFill>
            <a:schemeClr val="tx1"/>
          </a:solidFill>
          <a:latin typeface="+mn-lt"/>
          <a:ea typeface="MS PGothic" pitchFamily="34" charset="-128"/>
          <a:cs typeface="Arial"/>
        </a:defRPr>
      </a:lvl1pPr>
      <a:lvl2pPr marL="742950" indent="-285750" algn="l" rtl="0" eaLnBrk="0" fontAlgn="base" hangingPunct="0">
        <a:spcBef>
          <a:spcPts val="600"/>
        </a:spcBef>
        <a:spcAft>
          <a:spcPts val="600"/>
        </a:spcAft>
        <a:buClr>
          <a:schemeClr val="tx2"/>
        </a:buClr>
        <a:buFont typeface="Wingdings" panose="05000000000000000000" pitchFamily="2" charset="2"/>
        <a:buChar char="§"/>
        <a:defRPr kern="1200">
          <a:solidFill>
            <a:schemeClr val="tx1"/>
          </a:solidFill>
          <a:latin typeface="+mn-lt"/>
          <a:ea typeface="MS PGothic" pitchFamily="34" charset="-128"/>
          <a:cs typeface="Arial"/>
        </a:defRPr>
      </a:lvl2pPr>
      <a:lvl3pPr marL="1143000" indent="-228600" algn="l" rtl="0" eaLnBrk="0" fontAlgn="base" hangingPunct="0">
        <a:spcBef>
          <a:spcPts val="600"/>
        </a:spcBef>
        <a:spcAft>
          <a:spcPts val="600"/>
        </a:spcAft>
        <a:buClr>
          <a:schemeClr val="tx2"/>
        </a:buClr>
        <a:buFont typeface="Wingdings" panose="05000000000000000000" pitchFamily="2" charset="2"/>
        <a:buChar char="§"/>
        <a:defRPr sz="1600" kern="1200">
          <a:solidFill>
            <a:schemeClr val="tx1"/>
          </a:solidFill>
          <a:latin typeface="+mn-lt"/>
          <a:ea typeface="MS PGothic" pitchFamily="34" charset="-128"/>
          <a:cs typeface="Arial"/>
        </a:defRPr>
      </a:lvl3pPr>
      <a:lvl4pPr marL="1600200" indent="-228600" algn="l" rtl="0" eaLnBrk="0" fontAlgn="base" hangingPunct="0">
        <a:spcBef>
          <a:spcPts val="600"/>
        </a:spcBef>
        <a:spcAft>
          <a:spcPts val="600"/>
        </a:spcAft>
        <a:buClr>
          <a:schemeClr val="tx2"/>
        </a:buClr>
        <a:buSzPct val="100000"/>
        <a:buFont typeface="Wingdings" panose="05000000000000000000" pitchFamily="2" charset="2"/>
        <a:buChar char="§"/>
        <a:defRPr sz="1400" kern="1200">
          <a:solidFill>
            <a:schemeClr val="tx1"/>
          </a:solidFill>
          <a:latin typeface="+mn-lt"/>
          <a:ea typeface="MS PGothic" pitchFamily="34" charset="-128"/>
          <a:cs typeface="Arial"/>
        </a:defRPr>
      </a:lvl4pPr>
      <a:lvl5pPr marL="2057400" indent="-228600" algn="l" rtl="0" eaLnBrk="0" fontAlgn="base" hangingPunct="0">
        <a:spcBef>
          <a:spcPts val="600"/>
        </a:spcBef>
        <a:spcAft>
          <a:spcPts val="600"/>
        </a:spcAft>
        <a:buClr>
          <a:schemeClr val="tx2"/>
        </a:buClr>
        <a:buFont typeface="Wingdings" panose="05000000000000000000" pitchFamily="2" charset="2"/>
        <a:buChar char="§"/>
        <a:defRPr sz="1200" kern="1200">
          <a:solidFill>
            <a:schemeClr val="tx1"/>
          </a:solidFill>
          <a:latin typeface="+mn-lt"/>
          <a:ea typeface="MS PGothic" pitchFamily="34" charset="-128"/>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2166938" y="1992313"/>
            <a:ext cx="4862512"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C16DC98-56A9-4D0A-9A1E-E3AB7E2F46FA}"/>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cs typeface="Arial" panose="020B0604020202020204" pitchFamily="34" charset="0"/>
              </a:defRPr>
            </a:lvl1pPr>
          </a:lstStyle>
          <a:p>
            <a:pPr>
              <a:defRPr/>
            </a:pPr>
            <a:fld id="{D649CBC2-4197-4E1F-BD0A-1475D25E8F23}" type="datetime1">
              <a:rPr lang="en-US" altLang="en-US"/>
              <a:pPr>
                <a:defRPr/>
              </a:pPr>
              <a:t>8/22/2019</a:t>
            </a:fld>
            <a:endParaRPr lang="en-US" altLang="en-US"/>
          </a:p>
        </p:txBody>
      </p:sp>
      <p:sp>
        <p:nvSpPr>
          <p:cNvPr id="5" name="Footer Placeholder 4">
            <a:extLst>
              <a:ext uri="{FF2B5EF4-FFF2-40B4-BE49-F238E27FC236}">
                <a16:creationId xmlns:a16="http://schemas.microsoft.com/office/drawing/2014/main" id="{B2DA7FD1-40E8-4BC4-8C2C-CE32445B37F2}"/>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cs typeface="Arial" panose="020B0604020202020204" pitchFamily="34" charset="0"/>
              </a:defRPr>
            </a:lvl1pPr>
          </a:lstStyle>
          <a:p>
            <a:pPr>
              <a:defRPr/>
            </a:pPr>
            <a:endParaRPr lang="en-US" altLang="en-US"/>
          </a:p>
        </p:txBody>
      </p:sp>
      <p:sp>
        <p:nvSpPr>
          <p:cNvPr id="6" name="Slide Number Placeholder 5">
            <a:extLst>
              <a:ext uri="{FF2B5EF4-FFF2-40B4-BE49-F238E27FC236}">
                <a16:creationId xmlns:a16="http://schemas.microsoft.com/office/drawing/2014/main" id="{FD03A34D-12B6-47FA-8DB8-428911C83C8F}"/>
              </a:ext>
            </a:extLst>
          </p:cNvPr>
          <p:cNvSpPr>
            <a:spLocks noGrp="1"/>
          </p:cNvSpPr>
          <p:nvPr>
            <p:ph type="sldNum" sz="quarter" idx="4"/>
          </p:nvPr>
        </p:nvSpPr>
        <p:spPr>
          <a:xfrm>
            <a:off x="67056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pPr>
              <a:defRPr/>
            </a:pPr>
            <a:fld id="{950D9304-4054-4FC2-95FD-A3004B366D8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hf hdr="0" ftr="0" dt="0"/>
  <p:txStyles>
    <p:titleStyle>
      <a:lvl1pPr algn="ctr" defTabSz="457200" rtl="0" eaLnBrk="0" fontAlgn="base" hangingPunct="0">
        <a:spcBef>
          <a:spcPct val="0"/>
        </a:spcBef>
        <a:spcAft>
          <a:spcPct val="0"/>
        </a:spcAft>
        <a:defRPr sz="4800" b="1" kern="1200">
          <a:solidFill>
            <a:schemeClr val="bg1"/>
          </a:solidFill>
          <a:latin typeface="Times New Roman" panose="02020603050405020304" pitchFamily="18" charset="0"/>
          <a:ea typeface="MS PGothic" pitchFamily="34" charset="-128"/>
          <a:cs typeface="Times New Roman" panose="02020603050405020304" pitchFamily="18" charset="0"/>
        </a:defRPr>
      </a:lvl1pPr>
      <a:lvl2pPr algn="ctr" defTabSz="457200" rtl="0" eaLnBrk="0" fontAlgn="base" hangingPunct="0">
        <a:spcBef>
          <a:spcPct val="0"/>
        </a:spcBef>
        <a:spcAft>
          <a:spcPct val="0"/>
        </a:spcAft>
        <a:defRPr sz="4800" b="1">
          <a:solidFill>
            <a:schemeClr val="bg1"/>
          </a:solidFill>
          <a:latin typeface="Times New Roman" charset="0"/>
          <a:ea typeface="MS PGothic" pitchFamily="34" charset="-128"/>
          <a:cs typeface="Times New Roman" pitchFamily="18" charset="0"/>
        </a:defRPr>
      </a:lvl2pPr>
      <a:lvl3pPr algn="ctr" defTabSz="457200" rtl="0" eaLnBrk="0" fontAlgn="base" hangingPunct="0">
        <a:spcBef>
          <a:spcPct val="0"/>
        </a:spcBef>
        <a:spcAft>
          <a:spcPct val="0"/>
        </a:spcAft>
        <a:defRPr sz="4800" b="1">
          <a:solidFill>
            <a:schemeClr val="bg1"/>
          </a:solidFill>
          <a:latin typeface="Times New Roman" charset="0"/>
          <a:ea typeface="MS PGothic" pitchFamily="34" charset="-128"/>
          <a:cs typeface="Times New Roman" pitchFamily="18" charset="0"/>
        </a:defRPr>
      </a:lvl3pPr>
      <a:lvl4pPr algn="ctr" defTabSz="457200" rtl="0" eaLnBrk="0" fontAlgn="base" hangingPunct="0">
        <a:spcBef>
          <a:spcPct val="0"/>
        </a:spcBef>
        <a:spcAft>
          <a:spcPct val="0"/>
        </a:spcAft>
        <a:defRPr sz="4800" b="1">
          <a:solidFill>
            <a:schemeClr val="bg1"/>
          </a:solidFill>
          <a:latin typeface="Times New Roman" charset="0"/>
          <a:ea typeface="MS PGothic" pitchFamily="34" charset="-128"/>
          <a:cs typeface="Times New Roman" pitchFamily="18" charset="0"/>
        </a:defRPr>
      </a:lvl4pPr>
      <a:lvl5pPr algn="ctr" defTabSz="457200" rtl="0" eaLnBrk="0" fontAlgn="base" hangingPunct="0">
        <a:spcBef>
          <a:spcPct val="0"/>
        </a:spcBef>
        <a:spcAft>
          <a:spcPct val="0"/>
        </a:spcAft>
        <a:defRPr sz="4800" b="1">
          <a:solidFill>
            <a:schemeClr val="bg1"/>
          </a:solidFill>
          <a:latin typeface="Times New Roman" charset="0"/>
          <a:ea typeface="MS PGothic" pitchFamily="34" charset="-128"/>
          <a:cs typeface="Times New Roman" pitchFamily="18" charset="0"/>
        </a:defRPr>
      </a:lvl5pPr>
      <a:lvl6pPr marL="4572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6pPr>
      <a:lvl7pPr marL="9144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7pPr>
      <a:lvl8pPr marL="13716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8pPr>
      <a:lvl9pPr marL="18288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kern="1200">
          <a:solidFill>
            <a:schemeClr val="tx2"/>
          </a:solidFill>
          <a:latin typeface="Times New Roman" panose="02020603050405020304" pitchFamily="18" charset="0"/>
          <a:ea typeface="MS PGothic" pitchFamily="34" charset="-128"/>
          <a:cs typeface="Times New Roman" panose="02020603050405020304" pitchFamily="18"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2"/>
          </a:solidFill>
          <a:latin typeface="Times New Roman" panose="02020603050405020304" pitchFamily="18" charset="0"/>
          <a:ea typeface="MS PGothic" pitchFamily="34" charset="-128"/>
          <a:cs typeface="Times New Roman" panose="02020603050405020304" pitchFamily="18"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2"/>
          </a:solidFill>
          <a:latin typeface="Times New Roman" panose="02020603050405020304" pitchFamily="18" charset="0"/>
          <a:ea typeface="MS PGothic" pitchFamily="34" charset="-128"/>
          <a:cs typeface="Times New Roman" panose="02020603050405020304" pitchFamily="18"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400" kern="1200">
          <a:solidFill>
            <a:schemeClr val="tx2"/>
          </a:solidFill>
          <a:latin typeface="Times New Roman" panose="02020603050405020304" pitchFamily="18" charset="0"/>
          <a:ea typeface="MS PGothic" pitchFamily="34" charset="-128"/>
          <a:cs typeface="Times New Roman" panose="02020603050405020304" pitchFamily="18"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S PGothic" pitchFamily="34" charset="-128"/>
          <a:cs typeface="Times New Roman" panose="02020603050405020304" pitchFamily="18"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hyperlink" Target="https://www.medicaid.gov/Medicaid/hcbs/transition-plan/index.html" TargetMode="External"/><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hyperlink" Target="mailto:HCBS@cms.hhs.gov" TargetMode="External"/><Relationship Id="rId2" Type="http://schemas.openxmlformats.org/officeDocument/2006/relationships/notesSlide" Target="../notesSlides/notesSlide30.xml"/><Relationship Id="rId1" Type="http://schemas.openxmlformats.org/officeDocument/2006/relationships/slideLayout" Target="../slideLayouts/slideLayout10.xml"/><Relationship Id="rId4" Type="http://schemas.openxmlformats.org/officeDocument/2006/relationships/hyperlink" Target="https://hcbsstp.com/"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medicaid.gov/federal-policy-guidance/downloads/smd19001.pdf" TargetMode="External"/><Relationship Id="rId2" Type="http://schemas.openxmlformats.org/officeDocument/2006/relationships/notesSlide" Target="../notesSlides/notesSlide31.xml"/><Relationship Id="rId1" Type="http://schemas.openxmlformats.org/officeDocument/2006/relationships/slideLayout" Target="../slideLayouts/slideLayout10.xml"/><Relationship Id="rId4" Type="http://schemas.openxmlformats.org/officeDocument/2006/relationships/hyperlink" Target="https://www.medicaid.gov/medicaid/hcbs/downloads/settings-that-isolate.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medicaid.gov/medicaid/hcbs/downloads/home-and-community-based-setting-requirements.pdf" TargetMode="External"/><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hyperlink" Target="https://www.medicaid.gov/medicaid/hcbs/downloads/home-and-community-based-setting-requirements.pdf" TargetMode="External"/><Relationship Id="rId2" Type="http://schemas.openxmlformats.org/officeDocument/2006/relationships/notesSlide" Target="../notesSlides/notesSlide33.xml"/><Relationship Id="rId1" Type="http://schemas.openxmlformats.org/officeDocument/2006/relationships/slideLayout" Target="../slideLayouts/slideLayout10.xml"/><Relationship Id="rId4" Type="http://schemas.openxmlformats.org/officeDocument/2006/relationships/hyperlink" Target="https://www.medicaid.gov/medicaid/hcbs/transition-plan/index.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medicaid.gov/medicaid/hcbs/guidance/settings/index.html" TargetMode="External"/><Relationship Id="rId2" Type="http://schemas.openxmlformats.org/officeDocument/2006/relationships/notesSlide" Target="../notesSlides/notesSlide34.xml"/><Relationship Id="rId1" Type="http://schemas.openxmlformats.org/officeDocument/2006/relationships/slideLayout" Target="../slideLayouts/slideLayout10.xml"/><Relationship Id="rId5" Type="http://schemas.openxmlformats.org/officeDocument/2006/relationships/hyperlink" Target="https://chfs.ky.gov/agencies/dms/dca/Pages/default.aspx" TargetMode="External"/><Relationship Id="rId4" Type="http://schemas.openxmlformats.org/officeDocument/2006/relationships/hyperlink" Target="https://mn.gov/dhs/partners-and-providers/news-initiatives-reports-workgroups/long-term-services-and-supports/hcbs-transition/srp.jsp"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medicaid.ohio.gov/INITIATIVES/HCBS-Transition" TargetMode="External"/><Relationship Id="rId2" Type="http://schemas.openxmlformats.org/officeDocument/2006/relationships/notesSlide" Target="../notesSlides/notesSlide35.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3" Type="http://schemas.openxmlformats.org/officeDocument/2006/relationships/hyperlink" Target="https://www.research.net/r/hstraining" TargetMode="External"/><Relationship Id="rId2" Type="http://schemas.openxmlformats.org/officeDocument/2006/relationships/notesSlide" Target="../notesSlides/notesSlide37.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www.medicaid.gov/medicaid/hcbs/downloads/settings-that-isolate.pdf"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20482" name="Picture 1" descr="The Centers for Medicare and Medicaid Services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28600"/>
            <a:ext cx="16398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itle 1"/>
          <p:cNvSpPr>
            <a:spLocks noGrp="1"/>
          </p:cNvSpPr>
          <p:nvPr>
            <p:ph type="ctrTitle"/>
          </p:nvPr>
        </p:nvSpPr>
        <p:spPr>
          <a:xfrm>
            <a:off x="139700" y="1219200"/>
            <a:ext cx="8874125" cy="1470025"/>
          </a:xfrm>
        </p:spPr>
        <p:txBody>
          <a:bodyPr/>
          <a:lstStyle/>
          <a:p>
            <a:br>
              <a:rPr lang="en-US" altLang="en-US" sz="3200">
                <a:solidFill>
                  <a:schemeClr val="tx2"/>
                </a:solidFill>
                <a:latin typeface="Myriad Pro" charset="0"/>
              </a:rPr>
            </a:br>
            <a:r>
              <a:rPr lang="en-US" altLang="en-US" sz="3200">
                <a:solidFill>
                  <a:schemeClr val="tx2"/>
                </a:solidFill>
                <a:latin typeface="Myriad Pro" charset="0"/>
              </a:rPr>
              <a:t>Heightened Scrutiny Training for States</a:t>
            </a:r>
          </a:p>
        </p:txBody>
      </p:sp>
      <p:sp>
        <p:nvSpPr>
          <p:cNvPr id="20484" name="Title 1"/>
          <p:cNvSpPr>
            <a:spLocks noGrp="1"/>
          </p:cNvSpPr>
          <p:nvPr>
            <p:ph type="subTitle" idx="1"/>
          </p:nvPr>
        </p:nvSpPr>
        <p:spPr>
          <a:xfrm>
            <a:off x="2214563" y="3276600"/>
            <a:ext cx="6629400" cy="608013"/>
          </a:xfrm>
        </p:spPr>
        <p:txBody>
          <a:bodyPr anchor="ctr"/>
          <a:lstStyle/>
          <a:p>
            <a:pPr algn="l">
              <a:spcBef>
                <a:spcPct val="0"/>
              </a:spcBef>
            </a:pPr>
            <a:endParaRPr lang="en-US" altLang="en-US" b="1">
              <a:solidFill>
                <a:schemeClr val="bg1"/>
              </a:solidFill>
            </a:endParaRPr>
          </a:p>
          <a:p>
            <a:pPr algn="l">
              <a:spcBef>
                <a:spcPct val="0"/>
              </a:spcBef>
            </a:pPr>
            <a:r>
              <a:rPr lang="en-US" altLang="en-US" b="1">
                <a:solidFill>
                  <a:schemeClr val="bg1"/>
                </a:solidFill>
              </a:rPr>
              <a:t>Division of Long-Term Services and Supports</a:t>
            </a:r>
          </a:p>
          <a:p>
            <a:pPr algn="l">
              <a:spcBef>
                <a:spcPct val="0"/>
              </a:spcBef>
            </a:pPr>
            <a:r>
              <a:rPr lang="en-US" altLang="en-US" b="1">
                <a:solidFill>
                  <a:schemeClr val="bg1"/>
                </a:solidFill>
              </a:rPr>
              <a:t>Disabled and Elderly Health Programs Group</a:t>
            </a:r>
          </a:p>
          <a:p>
            <a:pPr algn="l">
              <a:spcBef>
                <a:spcPct val="0"/>
              </a:spcBef>
            </a:pPr>
            <a:r>
              <a:rPr lang="en-US" altLang="en-US" b="1">
                <a:solidFill>
                  <a:schemeClr val="bg1"/>
                </a:solidFill>
              </a:rPr>
              <a:t>Centers for Medicaid and CHIP Services</a:t>
            </a:r>
          </a:p>
        </p:txBody>
      </p:sp>
      <p:pic>
        <p:nvPicPr>
          <p:cNvPr id="20485" name="Picture 6" descr="a doctor's stethoscope"/>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66688" y="3095625"/>
            <a:ext cx="1525587"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5" descr="a doctor treating a child"/>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6363" y="4403725"/>
            <a:ext cx="154305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7" name="Picture 7" descr="a doctor writing a prescription"/>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06363" y="5611813"/>
            <a:ext cx="1543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z="3200"/>
              <a:t>Promising Practices to Remediate Settings that Isolate to Ensure Compliance (cont.)</a:t>
            </a:r>
          </a:p>
        </p:txBody>
      </p:sp>
      <p:sp>
        <p:nvSpPr>
          <p:cNvPr id="29699" name="Content Placeholder 2">
            <a:extLst>
              <a:ext uri="{FF2B5EF4-FFF2-40B4-BE49-F238E27FC236}">
                <a16:creationId xmlns:a16="http://schemas.microsoft.com/office/drawing/2014/main" id="{A6BCBC64-C9A5-49C7-8E6A-8EE74434FBE7}"/>
              </a:ext>
            </a:extLst>
          </p:cNvPr>
          <p:cNvSpPr>
            <a:spLocks noGrp="1"/>
          </p:cNvSpPr>
          <p:nvPr>
            <p:ph idx="1"/>
          </p:nvPr>
        </p:nvSpPr>
        <p:spPr>
          <a:xfrm>
            <a:off x="685800" y="1524000"/>
            <a:ext cx="7772400" cy="4267200"/>
          </a:xfrm>
        </p:spPr>
        <p:txBody>
          <a:bodyPr/>
          <a:lstStyle/>
          <a:p>
            <a:pPr lvl="1">
              <a:buFont typeface="Arial" panose="020B0604020202020204" pitchFamily="34" charset="0"/>
              <a:buChar char="•"/>
              <a:defRPr/>
            </a:pPr>
            <a:endParaRPr lang="en-US" altLang="en-US" dirty="0"/>
          </a:p>
          <a:p>
            <a:pPr lvl="1">
              <a:buFont typeface="Arial" panose="020B0604020202020204" pitchFamily="34" charset="0"/>
              <a:buChar char="•"/>
              <a:defRPr/>
            </a:pPr>
            <a:r>
              <a:rPr lang="en-US" altLang="en-US" dirty="0"/>
              <a:t>Implement a broad range of services and supports, programming, and multiple daily activities to facilitate access to the broader community so individuals can select an array of options and control their own schedule. </a:t>
            </a:r>
          </a:p>
          <a:p>
            <a:pPr lvl="1">
              <a:buFont typeface="Arial" panose="020B0604020202020204" pitchFamily="34" charset="0"/>
              <a:buChar char="•"/>
              <a:defRPr/>
            </a:pPr>
            <a:r>
              <a:rPr lang="en-US" altLang="en-US" dirty="0"/>
              <a:t>Implement organizational changes.</a:t>
            </a:r>
          </a:p>
          <a:p>
            <a:pPr lvl="1">
              <a:buFont typeface="Arial" panose="020B0604020202020204" pitchFamily="34" charset="0"/>
              <a:buChar char="•"/>
              <a:defRPr/>
            </a:pPr>
            <a:r>
              <a:rPr lang="en-US" altLang="en-US" dirty="0"/>
              <a:t>Expand strategies for increasing beneficiary access to transportation through existing means.</a:t>
            </a:r>
          </a:p>
          <a:p>
            <a:pPr marL="457200" lvl="1" indent="0">
              <a:buFont typeface="Arial" panose="020B0604020202020204" pitchFamily="34" charset="0"/>
              <a:buNone/>
              <a:defRPr/>
            </a:pPr>
            <a:endParaRPr lang="en-US" altLang="en-US" dirty="0"/>
          </a:p>
        </p:txBody>
      </p:sp>
      <p:sp>
        <p:nvSpPr>
          <p:cNvPr id="389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753CC188-6BF1-4520-9CAB-CAC0DA092CE9}" type="slidenum">
              <a:rPr lang="en-US" altLang="en-US" sz="1200" smtClean="0">
                <a:solidFill>
                  <a:srgbClr val="898989"/>
                </a:solidFill>
                <a:latin typeface="Calibri" panose="020F0502020204030204" pitchFamily="34" charset="0"/>
              </a:rPr>
              <a:pPr>
                <a:spcBef>
                  <a:spcPct val="0"/>
                </a:spcBef>
                <a:buFontTx/>
                <a:buNone/>
              </a:pPr>
              <a:t>10</a:t>
            </a:fld>
            <a:endParaRPr lang="en-US" altLang="en-US" sz="1200">
              <a:solidFill>
                <a:srgbClr val="898989"/>
              </a:solidFill>
              <a:latin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81000" y="274638"/>
            <a:ext cx="8305800" cy="1143000"/>
          </a:xfrm>
        </p:spPr>
        <p:txBody>
          <a:bodyPr/>
          <a:lstStyle/>
          <a:p>
            <a:r>
              <a:rPr lang="en-US" altLang="en-US" sz="3200"/>
              <a:t>HIPAA Related Privacy Concerns and Settings that Isolate</a:t>
            </a:r>
          </a:p>
        </p:txBody>
      </p:sp>
      <p:sp>
        <p:nvSpPr>
          <p:cNvPr id="40963" name="Content Placeholder 2"/>
          <p:cNvSpPr>
            <a:spLocks noGrp="1"/>
          </p:cNvSpPr>
          <p:nvPr>
            <p:ph idx="1"/>
          </p:nvPr>
        </p:nvSpPr>
        <p:spPr>
          <a:xfrm>
            <a:off x="381000" y="1752600"/>
            <a:ext cx="8305800" cy="4419600"/>
          </a:xfrm>
        </p:spPr>
        <p:txBody>
          <a:bodyPr/>
          <a:lstStyle/>
          <a:p>
            <a:pPr>
              <a:buFont typeface="Wingdings" panose="05000000000000000000" pitchFamily="2" charset="2"/>
              <a:buChar char="Ø"/>
            </a:pPr>
            <a:endParaRPr lang="en-US" altLang="en-US"/>
          </a:p>
          <a:p>
            <a:pPr>
              <a:buFont typeface="Wingdings" panose="05000000000000000000" pitchFamily="2" charset="2"/>
              <a:buChar char="Ø"/>
            </a:pPr>
            <a:r>
              <a:rPr lang="en-US" altLang="en-US"/>
              <a:t>For those settings that have the effect of isolating individuals, the FAQs identified HIPAA related privacy concerns, including restrictions placed on State Medicaid Agencies and identified providers, preventing the public disclosure of protected health information (PHI);  </a:t>
            </a:r>
          </a:p>
          <a:p>
            <a:pPr>
              <a:buFont typeface="Wingdings" panose="05000000000000000000" pitchFamily="2" charset="2"/>
              <a:buChar char="Ø"/>
            </a:pPr>
            <a:endParaRPr lang="en-US" altLang="en-US"/>
          </a:p>
          <a:p>
            <a:pPr>
              <a:buFont typeface="Wingdings" panose="05000000000000000000" pitchFamily="2" charset="2"/>
              <a:buChar char="Ø"/>
            </a:pPr>
            <a:r>
              <a:rPr lang="en-US" altLang="en-US"/>
              <a:t>Provided CMS guidance on how to disclose information to adhere to federal and state privacy laws and regulations; and</a:t>
            </a:r>
          </a:p>
          <a:p>
            <a:pPr>
              <a:buFont typeface="Wingdings" panose="05000000000000000000" pitchFamily="2" charset="2"/>
              <a:buChar char="Ø"/>
            </a:pPr>
            <a:endParaRPr lang="en-US" altLang="en-US"/>
          </a:p>
          <a:p>
            <a:pPr>
              <a:buFont typeface="Wingdings" panose="05000000000000000000" pitchFamily="2" charset="2"/>
              <a:buChar char="Ø"/>
            </a:pPr>
            <a:endParaRPr lang="en-US" altLang="en-US"/>
          </a:p>
        </p:txBody>
      </p:sp>
      <p:sp>
        <p:nvSpPr>
          <p:cNvPr id="409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B51F5B7A-E02A-42CB-8873-12D463897BEF}" type="slidenum">
              <a:rPr lang="en-US" altLang="en-US" sz="1200" smtClean="0">
                <a:solidFill>
                  <a:srgbClr val="898989"/>
                </a:solidFill>
                <a:latin typeface="Calibri" panose="020F0502020204030204" pitchFamily="34" charset="0"/>
              </a:rPr>
              <a:pPr>
                <a:spcBef>
                  <a:spcPct val="0"/>
                </a:spcBef>
                <a:buFontTx/>
                <a:buNone/>
              </a:pPr>
              <a:t>11</a:t>
            </a:fld>
            <a:endParaRPr lang="en-US" altLang="en-US" sz="1200">
              <a:solidFill>
                <a:srgbClr val="898989"/>
              </a:solidFill>
              <a:latin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p:txBody>
          <a:bodyPr/>
          <a:lstStyle/>
          <a:p>
            <a:r>
              <a:rPr lang="en-US" altLang="en-US" sz="3200"/>
              <a:t>HIPAA Related Privacy Concerns and Settings that Isolate (cont.)</a:t>
            </a:r>
          </a:p>
        </p:txBody>
      </p:sp>
      <p:sp>
        <p:nvSpPr>
          <p:cNvPr id="43011" name="Rectangle 3"/>
          <p:cNvSpPr>
            <a:spLocks noGrp="1"/>
          </p:cNvSpPr>
          <p:nvPr>
            <p:ph type="body" idx="4294967295"/>
          </p:nvPr>
        </p:nvSpPr>
        <p:spPr>
          <a:xfrm>
            <a:off x="304800" y="1992313"/>
            <a:ext cx="8382000" cy="3722687"/>
          </a:xfrm>
        </p:spPr>
        <p:txBody>
          <a:bodyPr/>
          <a:lstStyle/>
          <a:p>
            <a:pPr>
              <a:buFont typeface="Wingdings" panose="05000000000000000000" pitchFamily="2" charset="2"/>
              <a:buChar char="Ø"/>
            </a:pPr>
            <a:r>
              <a:rPr lang="en-US" altLang="en-US"/>
              <a:t>Described the extent to which stakeholders may receive notice and provide comment on these settings.</a:t>
            </a:r>
          </a:p>
          <a:p>
            <a:pPr lvl="1">
              <a:buFont typeface="Arial" panose="020B0604020202020204" pitchFamily="34" charset="0"/>
              <a:buChar char="•"/>
            </a:pPr>
            <a:r>
              <a:rPr lang="en-US" altLang="en-US" u="sng"/>
              <a:t>Note:</a:t>
            </a:r>
            <a:r>
              <a:rPr lang="en-US" altLang="en-US"/>
              <a:t> Question 7 of the FAQs replaces prior guidance to account for HIPAA implications.</a:t>
            </a:r>
          </a:p>
          <a:p>
            <a:pPr lvl="1">
              <a:buFont typeface="Arial" panose="020B0604020202020204" pitchFamily="34" charset="0"/>
              <a:buChar char="•"/>
            </a:pPr>
            <a:endParaRPr lang="en-US" altLang="en-US" u="sng"/>
          </a:p>
          <a:p>
            <a:pPr>
              <a:buFont typeface="Wingdings" panose="05000000000000000000" pitchFamily="2" charset="2"/>
              <a:buChar char="Ø"/>
            </a:pPr>
            <a:r>
              <a:rPr lang="en-US" altLang="en-US"/>
              <a:t>Contact your state HIPAA compliance officer for guidance specific to your state or local rules who will make the final determination of what information can be disclosed.</a:t>
            </a:r>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z="3200"/>
              <a:t>Guidance Pertaining to </a:t>
            </a:r>
            <a:r>
              <a:rPr lang="en-US" altLang="en-US" sz="3200" u="sng"/>
              <a:t>All </a:t>
            </a:r>
            <a:r>
              <a:rPr lang="en-US" altLang="en-US" sz="3200"/>
              <a:t>Presumptively Institutional Settings	</a:t>
            </a:r>
          </a:p>
        </p:txBody>
      </p:sp>
      <p:sp>
        <p:nvSpPr>
          <p:cNvPr id="45059" name="Content Placeholder 2"/>
          <p:cNvSpPr>
            <a:spLocks noGrp="1"/>
          </p:cNvSpPr>
          <p:nvPr>
            <p:ph idx="1"/>
          </p:nvPr>
        </p:nvSpPr>
        <p:spPr>
          <a:xfrm>
            <a:off x="457200" y="1600200"/>
            <a:ext cx="8382000" cy="4419600"/>
          </a:xfrm>
        </p:spPr>
        <p:txBody>
          <a:bodyPr/>
          <a:lstStyle/>
          <a:p>
            <a:pPr>
              <a:buFont typeface="Wingdings" panose="05000000000000000000" pitchFamily="2" charset="2"/>
              <a:buChar char="Ø"/>
            </a:pPr>
            <a:r>
              <a:rPr lang="en-US" altLang="en-US"/>
              <a:t>What information the state should provide during the public comment period on settings that the state has considered for heightened scrutiny review;</a:t>
            </a:r>
          </a:p>
          <a:p>
            <a:pPr marL="800100" lvl="3" indent="-342900">
              <a:buFont typeface="Arial" panose="020B0604020202020204" pitchFamily="34" charset="0"/>
              <a:buChar char="•"/>
            </a:pPr>
            <a:r>
              <a:rPr lang="en-US" altLang="en-US" u="sng"/>
              <a:t>Note:</a:t>
            </a:r>
            <a:r>
              <a:rPr lang="en-US" altLang="en-US"/>
              <a:t> Question 8 of the FAQs replaces prior guidance given on presumptively institutional settings as states are no longer encouraged to identify the number of individuals receiving services at each setting.</a:t>
            </a:r>
          </a:p>
          <a:p>
            <a:pPr>
              <a:buFont typeface="Wingdings" panose="05000000000000000000" pitchFamily="2" charset="2"/>
              <a:buChar char="Ø"/>
            </a:pPr>
            <a:r>
              <a:rPr lang="en-US" altLang="en-US"/>
              <a:t>How CMS will review requests for HS of settings the state believes will overcome the institutional presumption;</a:t>
            </a:r>
          </a:p>
          <a:p>
            <a:pPr lvl="1">
              <a:buFont typeface="Arial" panose="020B0604020202020204" pitchFamily="34" charset="0"/>
              <a:buChar char="•"/>
            </a:pPr>
            <a:r>
              <a:rPr lang="en-US" altLang="en-US" u="sng"/>
              <a:t>Note:</a:t>
            </a:r>
            <a:r>
              <a:rPr lang="en-US" altLang="en-US"/>
              <a:t> Question 9 of the FAQs supplements prior guidance, including the use of sampling.</a:t>
            </a:r>
            <a:endParaRPr lang="en-US" altLang="en-US" u="sng"/>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6D2740F4-E142-438A-BE4E-5210A1C0FCE4}" type="slidenum">
              <a:rPr lang="en-US" altLang="en-US" sz="1200" smtClean="0">
                <a:solidFill>
                  <a:srgbClr val="898989"/>
                </a:solidFill>
                <a:latin typeface="Calibri" panose="020F0502020204030204" pitchFamily="34" charset="0"/>
              </a:rPr>
              <a:pPr>
                <a:spcBef>
                  <a:spcPct val="0"/>
                </a:spcBef>
                <a:buFontTx/>
                <a:buNone/>
              </a:pPr>
              <a:t>13</a:t>
            </a:fld>
            <a:endParaRPr lang="en-US" altLang="en-US" sz="1200">
              <a:solidFill>
                <a:srgbClr val="898989"/>
              </a:solidFill>
              <a:latin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z="3200"/>
              <a:t>Guidance Pertaining to </a:t>
            </a:r>
            <a:r>
              <a:rPr lang="en-US" altLang="en-US" sz="3200" u="sng"/>
              <a:t>All </a:t>
            </a:r>
            <a:r>
              <a:rPr lang="en-US" altLang="en-US" sz="3200"/>
              <a:t>Presumptively Institutional Settings (cont.)</a:t>
            </a:r>
          </a:p>
        </p:txBody>
      </p:sp>
      <p:sp>
        <p:nvSpPr>
          <p:cNvPr id="3" name="Content Placeholder 2">
            <a:extLst>
              <a:ext uri="{FF2B5EF4-FFF2-40B4-BE49-F238E27FC236}">
                <a16:creationId xmlns:a16="http://schemas.microsoft.com/office/drawing/2014/main" id="{AA39CDA2-1C26-4129-B5BE-0737EBE42B80}"/>
              </a:ext>
            </a:extLst>
          </p:cNvPr>
          <p:cNvSpPr>
            <a:spLocks noGrp="1"/>
          </p:cNvSpPr>
          <p:nvPr>
            <p:ph idx="1"/>
          </p:nvPr>
        </p:nvSpPr>
        <p:spPr/>
        <p:txBody>
          <a:bodyPr/>
          <a:lstStyle/>
          <a:p>
            <a:pPr>
              <a:buFont typeface="Wingdings" panose="05000000000000000000" pitchFamily="2" charset="2"/>
              <a:buChar char="Ø"/>
              <a:defRPr/>
            </a:pPr>
            <a:r>
              <a:rPr lang="en-US" dirty="0"/>
              <a:t>What information the state should submit to CMS for a HS review of a setting selected for the review sample;</a:t>
            </a:r>
          </a:p>
          <a:p>
            <a:pPr lvl="1">
              <a:buFont typeface="Arial" panose="020B0604020202020204" pitchFamily="34" charset="0"/>
              <a:buChar char="•"/>
              <a:defRPr/>
            </a:pPr>
            <a:r>
              <a:rPr lang="en-US" u="sng" dirty="0"/>
              <a:t>Note:</a:t>
            </a:r>
            <a:r>
              <a:rPr lang="en-US" dirty="0"/>
              <a:t> Question 10 of the FAQs replaces prior guidance to streamline the suggested content of information submitted for a heightened scrutiny review.</a:t>
            </a:r>
            <a:endParaRPr lang="en-US" u="sng" dirty="0"/>
          </a:p>
          <a:p>
            <a:pPr>
              <a:buFont typeface="Wingdings" panose="05000000000000000000" pitchFamily="2" charset="2"/>
              <a:buChar char="Ø"/>
              <a:defRPr/>
            </a:pPr>
            <a:r>
              <a:rPr lang="en-US" dirty="0"/>
              <a:t>How CMS will monitor settings identified as presumptively institutional to ensure adherence to the rule by the end of the transition period.</a:t>
            </a:r>
          </a:p>
          <a:p>
            <a:pPr marL="0" indent="0">
              <a:buFont typeface="Arial" panose="020B0604020202020204" pitchFamily="34" charset="0"/>
              <a:buNone/>
              <a:defRPr/>
            </a:pPr>
            <a:endParaRPr lang="en-US" dirty="0"/>
          </a:p>
        </p:txBody>
      </p:sp>
      <p:sp>
        <p:nvSpPr>
          <p:cNvPr id="471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E5658ED8-7A10-4389-ADFF-AF8606CDF025}" type="slidenum">
              <a:rPr lang="en-US" altLang="en-US" sz="1200" smtClean="0">
                <a:solidFill>
                  <a:srgbClr val="898989"/>
                </a:solidFill>
                <a:latin typeface="Calibri" panose="020F0502020204030204" pitchFamily="34" charset="0"/>
              </a:rPr>
              <a:pPr>
                <a:spcBef>
                  <a:spcPct val="0"/>
                </a:spcBef>
                <a:buFontTx/>
                <a:buNone/>
              </a:pPr>
              <a:t>14</a:t>
            </a:fld>
            <a:endParaRPr lang="en-US" altLang="en-US" sz="1200">
              <a:solidFill>
                <a:srgbClr val="898989"/>
              </a:solidFill>
              <a:latin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z="3200"/>
              <a:t>Information Sharing (1 of 5)</a:t>
            </a:r>
          </a:p>
        </p:txBody>
      </p:sp>
      <p:sp>
        <p:nvSpPr>
          <p:cNvPr id="49155" name="Content Placeholder 2"/>
          <p:cNvSpPr>
            <a:spLocks noGrp="1"/>
          </p:cNvSpPr>
          <p:nvPr>
            <p:ph idx="1"/>
          </p:nvPr>
        </p:nvSpPr>
        <p:spPr>
          <a:xfrm>
            <a:off x="228600" y="1600200"/>
            <a:ext cx="8610600" cy="4572000"/>
          </a:xfrm>
        </p:spPr>
        <p:txBody>
          <a:bodyPr/>
          <a:lstStyle/>
          <a:p>
            <a:pPr>
              <a:buFont typeface="Wingdings" panose="05000000000000000000" pitchFamily="2" charset="2"/>
              <a:buChar char="Ø"/>
            </a:pPr>
            <a:r>
              <a:rPr lang="en-US" altLang="en-US"/>
              <a:t>All states that have already submitted settings that isolate individuals receiving Medicaid HCBS from the broader community of individuals not receiving Medicaid HCBS, prior to the March 22, 2019 guidance have received communication from CMS with a request to consider the following:</a:t>
            </a:r>
          </a:p>
          <a:p>
            <a:pPr lvl="1">
              <a:buFont typeface="Arial" panose="020B0604020202020204" pitchFamily="34" charset="0"/>
              <a:buChar char="•"/>
            </a:pPr>
            <a:r>
              <a:rPr lang="en-US" altLang="en-US"/>
              <a:t>States should go back and assess the setting based on the new guidance to determine if it has the characteristics of a setting that isolates.  </a:t>
            </a:r>
          </a:p>
          <a:p>
            <a:pPr lvl="2">
              <a:buFont typeface="Courier New" panose="02070309020205020404" pitchFamily="49" charset="0"/>
              <a:buChar char="o"/>
            </a:pPr>
            <a:r>
              <a:rPr lang="en-US" altLang="en-US"/>
              <a:t>If the state determines that the setting does not isolate individuals, then the state may rescind the submission of these settings as they would no longer require a heightened scrutiny review.</a:t>
            </a:r>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EA090FB0-276E-4C04-9BA1-9786CC66EF49}" type="slidenum">
              <a:rPr lang="en-US" altLang="en-US" sz="1200" smtClean="0">
                <a:solidFill>
                  <a:srgbClr val="898989"/>
                </a:solidFill>
                <a:latin typeface="Calibri" panose="020F0502020204030204" pitchFamily="34" charset="0"/>
              </a:rPr>
              <a:pPr>
                <a:spcBef>
                  <a:spcPct val="0"/>
                </a:spcBef>
                <a:buFontTx/>
                <a:buNone/>
              </a:pPr>
              <a:t>15</a:t>
            </a:fld>
            <a:endParaRPr lang="en-US" altLang="en-US" sz="1200">
              <a:solidFill>
                <a:srgbClr val="898989"/>
              </a:solidFill>
              <a:latin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z="3200"/>
              <a:t>Information Sharing (2 of 5)</a:t>
            </a:r>
          </a:p>
        </p:txBody>
      </p:sp>
      <p:sp>
        <p:nvSpPr>
          <p:cNvPr id="51203" name="Content Placeholder 2"/>
          <p:cNvSpPr>
            <a:spLocks noGrp="1"/>
          </p:cNvSpPr>
          <p:nvPr>
            <p:ph idx="1"/>
          </p:nvPr>
        </p:nvSpPr>
        <p:spPr>
          <a:xfrm>
            <a:off x="685800" y="1676400"/>
            <a:ext cx="7772400" cy="4191000"/>
          </a:xfrm>
        </p:spPr>
        <p:txBody>
          <a:bodyPr/>
          <a:lstStyle/>
          <a:p>
            <a:r>
              <a:rPr lang="en-US" altLang="en-US"/>
              <a:t>For those settings originally submitted that the state believes do still possess one or more of the characteristics that isolate beneficiaries from their broader community as outlined in the updated guidance, the state does have the option of working with the settings to see if they can overcome their isolating characteristics and fully comply by July 2020.</a:t>
            </a:r>
          </a:p>
          <a:p>
            <a:pPr lvl="1">
              <a:buFont typeface="Courier New" panose="02070309020205020404" pitchFamily="49" charset="0"/>
              <a:buChar char="o"/>
            </a:pPr>
            <a:r>
              <a:rPr lang="en-US" altLang="en-US"/>
              <a:t>Any settings that the state can attest have come into full compliance with the rule by that date would not be required to be submitted for a heightened scrutiny review.</a:t>
            </a:r>
          </a:p>
        </p:txBody>
      </p:sp>
      <p:sp>
        <p:nvSpPr>
          <p:cNvPr id="512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F50AE9BD-8705-449D-8859-62A4A6C6CBAC}" type="slidenum">
              <a:rPr lang="en-US" altLang="en-US" sz="1200" smtClean="0">
                <a:solidFill>
                  <a:srgbClr val="898989"/>
                </a:solidFill>
                <a:latin typeface="Calibri" panose="020F0502020204030204" pitchFamily="34" charset="0"/>
              </a:rPr>
              <a:pPr>
                <a:spcBef>
                  <a:spcPct val="0"/>
                </a:spcBef>
                <a:buFontTx/>
                <a:buNone/>
              </a:pPr>
              <a:t>16</a:t>
            </a:fld>
            <a:endParaRPr lang="en-US" altLang="en-US" sz="1200">
              <a:solidFill>
                <a:srgbClr val="898989"/>
              </a:solidFill>
              <a:latin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z="3200"/>
              <a:t>Information Sharing (3 of 5)</a:t>
            </a:r>
          </a:p>
        </p:txBody>
      </p:sp>
      <p:sp>
        <p:nvSpPr>
          <p:cNvPr id="53251" name="Content Placeholder 2"/>
          <p:cNvSpPr>
            <a:spLocks noGrp="1"/>
          </p:cNvSpPr>
          <p:nvPr>
            <p:ph idx="1"/>
          </p:nvPr>
        </p:nvSpPr>
        <p:spPr>
          <a:xfrm>
            <a:off x="152400" y="1524000"/>
            <a:ext cx="8610600" cy="4648200"/>
          </a:xfrm>
        </p:spPr>
        <p:txBody>
          <a:bodyPr/>
          <a:lstStyle/>
          <a:p>
            <a:pPr lvl="2">
              <a:buFont typeface="Courier New" panose="02070309020205020404" pitchFamily="49" charset="0"/>
              <a:buChar char="o"/>
            </a:pPr>
            <a:r>
              <a:rPr lang="en-US" altLang="en-US"/>
              <a:t>Please keep in mind that these settings for which a remediation plan has been implemented to bring the setting into compliance will need to be disseminated for public comment prior to July 2020, in accordance with the guidance outlined in the March 22, 2019 FAQs.</a:t>
            </a:r>
          </a:p>
          <a:p>
            <a:pPr lvl="1">
              <a:buFont typeface="Arial" panose="020B0604020202020204" pitchFamily="34" charset="0"/>
              <a:buChar char="•"/>
            </a:pPr>
            <a:r>
              <a:rPr lang="en-US" altLang="en-US"/>
              <a:t>All settings that have the characteristics of settings that isolate beneficiaries from their broader community that are not remediated into compliance by July 2020 will need to be disseminated for public notice and submitted to CMS for heightened scrutiny review.</a:t>
            </a:r>
          </a:p>
          <a:p>
            <a:pPr lvl="2">
              <a:buFont typeface="Courier New" panose="02070309020205020404" pitchFamily="49" charset="0"/>
              <a:buChar char="o"/>
            </a:pPr>
            <a:r>
              <a:rPr lang="en-US" altLang="en-US"/>
              <a:t>States are strongly encouraged to submit a list of</a:t>
            </a:r>
            <a:r>
              <a:rPr lang="en-US" altLang="en-US">
                <a:solidFill>
                  <a:srgbClr val="9B0C01"/>
                </a:solidFill>
              </a:rPr>
              <a:t> </a:t>
            </a:r>
            <a:r>
              <a:rPr lang="en-US" altLang="en-US"/>
              <a:t>such settings to CMS by October 31, 2020.</a:t>
            </a:r>
          </a:p>
        </p:txBody>
      </p:sp>
      <p:sp>
        <p:nvSpPr>
          <p:cNvPr id="532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2C40000A-9BC6-4F07-A5B9-9E59FFD2868A}" type="slidenum">
              <a:rPr lang="en-US" altLang="en-US" sz="1200" smtClean="0">
                <a:solidFill>
                  <a:srgbClr val="898989"/>
                </a:solidFill>
                <a:latin typeface="Calibri" panose="020F0502020204030204" pitchFamily="34" charset="0"/>
              </a:rPr>
              <a:pPr>
                <a:spcBef>
                  <a:spcPct val="0"/>
                </a:spcBef>
                <a:buFontTx/>
                <a:buNone/>
              </a:pPr>
              <a:t>17</a:t>
            </a:fld>
            <a:endParaRPr lang="en-US" altLang="en-US" sz="1200">
              <a:solidFill>
                <a:srgbClr val="898989"/>
              </a:solidFill>
              <a:latin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z="3200"/>
              <a:t>Information Sharing (4 of 5)</a:t>
            </a:r>
          </a:p>
        </p:txBody>
      </p:sp>
      <p:sp>
        <p:nvSpPr>
          <p:cNvPr id="3" name="Content Placeholder 2">
            <a:extLst>
              <a:ext uri="{FF2B5EF4-FFF2-40B4-BE49-F238E27FC236}">
                <a16:creationId xmlns:a16="http://schemas.microsoft.com/office/drawing/2014/main" id="{72480E40-7CBB-458E-9F37-1D6B3FC126DD}"/>
              </a:ext>
            </a:extLst>
          </p:cNvPr>
          <p:cNvSpPr>
            <a:spLocks noGrp="1"/>
          </p:cNvSpPr>
          <p:nvPr>
            <p:ph idx="1"/>
          </p:nvPr>
        </p:nvSpPr>
        <p:spPr>
          <a:xfrm>
            <a:off x="457200" y="1600200"/>
            <a:ext cx="8305800" cy="4343400"/>
          </a:xfrm>
        </p:spPr>
        <p:txBody>
          <a:bodyPr/>
          <a:lstStyle/>
          <a:p>
            <a:pPr>
              <a:buFont typeface="Wingdings" panose="05000000000000000000" pitchFamily="2" charset="2"/>
              <a:buChar char="Ø"/>
              <a:defRPr/>
            </a:pPr>
            <a:endParaRPr lang="en-US" dirty="0"/>
          </a:p>
          <a:p>
            <a:pPr>
              <a:buFont typeface="Wingdings" panose="05000000000000000000" pitchFamily="2" charset="2"/>
              <a:buChar char="Ø"/>
              <a:defRPr/>
            </a:pPr>
            <a:r>
              <a:rPr lang="en-US" dirty="0"/>
              <a:t>CMS has requested the state to review all settings that have been submitted thus far as isolating and provide the following information to CMS within 30 days:</a:t>
            </a:r>
          </a:p>
          <a:p>
            <a:pPr marL="0" indent="0">
              <a:buFont typeface="Arial" panose="020B0604020202020204" pitchFamily="34" charset="0"/>
              <a:buNone/>
              <a:defRPr/>
            </a:pPr>
            <a:endParaRPr lang="en-US" dirty="0"/>
          </a:p>
          <a:p>
            <a:pPr lvl="1">
              <a:buFont typeface="Arial" panose="020B0604020202020204" pitchFamily="34" charset="0"/>
              <a:buChar char="•"/>
              <a:defRPr/>
            </a:pPr>
            <a:r>
              <a:rPr lang="en-US" dirty="0"/>
              <a:t>A list of any of the settings that the state believes are no longer isolating because they do not meet one or more of the isolating characteristics listed in the new sub-regulatory guidance; </a:t>
            </a:r>
          </a:p>
        </p:txBody>
      </p:sp>
      <p:sp>
        <p:nvSpPr>
          <p:cNvPr id="553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940DB674-905C-442E-AD45-70F9C7DB557D}" type="slidenum">
              <a:rPr lang="en-US" altLang="en-US" sz="1200" smtClean="0">
                <a:solidFill>
                  <a:srgbClr val="898989"/>
                </a:solidFill>
                <a:latin typeface="Calibri" panose="020F0502020204030204" pitchFamily="34" charset="0"/>
              </a:rPr>
              <a:pPr>
                <a:spcBef>
                  <a:spcPct val="0"/>
                </a:spcBef>
                <a:buFontTx/>
                <a:buNone/>
              </a:pPr>
              <a:t>18</a:t>
            </a:fld>
            <a:endParaRPr lang="en-US" altLang="en-US" sz="1200">
              <a:solidFill>
                <a:srgbClr val="898989"/>
              </a:solidFill>
              <a:latin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sz="3200"/>
              <a:t>Information Sharing (5 of 5)</a:t>
            </a:r>
          </a:p>
        </p:txBody>
      </p:sp>
      <p:sp>
        <p:nvSpPr>
          <p:cNvPr id="3" name="Content Placeholder 2">
            <a:extLst>
              <a:ext uri="{FF2B5EF4-FFF2-40B4-BE49-F238E27FC236}">
                <a16:creationId xmlns:a16="http://schemas.microsoft.com/office/drawing/2014/main" id="{6D5CDFD1-107B-4795-9A8C-EC0BB520E7D1}"/>
              </a:ext>
            </a:extLst>
          </p:cNvPr>
          <p:cNvSpPr>
            <a:spLocks noGrp="1"/>
          </p:cNvSpPr>
          <p:nvPr>
            <p:ph idx="1"/>
          </p:nvPr>
        </p:nvSpPr>
        <p:spPr/>
        <p:txBody>
          <a:bodyPr/>
          <a:lstStyle/>
          <a:p>
            <a:pPr lvl="1">
              <a:buFont typeface="Arial" panose="020B0604020202020204" pitchFamily="34" charset="0"/>
              <a:buChar char="•"/>
              <a:defRPr/>
            </a:pPr>
            <a:r>
              <a:rPr lang="en-US" dirty="0"/>
              <a:t>A list of any settings that the state would like to pull from its original submission so as to work with the settings to see if they can overcome their isolating characteristics and comply fully with the HCBS settings criteria by July 2020;</a:t>
            </a:r>
          </a:p>
          <a:p>
            <a:pPr marL="457200" lvl="1" indent="0">
              <a:buFont typeface="Arial" panose="020B0604020202020204" pitchFamily="34" charset="0"/>
              <a:buNone/>
              <a:defRPr/>
            </a:pPr>
            <a:endParaRPr lang="en-US" dirty="0"/>
          </a:p>
          <a:p>
            <a:pPr lvl="1">
              <a:buFont typeface="Arial" panose="020B0604020202020204" pitchFamily="34" charset="0"/>
              <a:buChar char="•"/>
              <a:defRPr/>
            </a:pPr>
            <a:r>
              <a:rPr lang="en-US" dirty="0"/>
              <a:t>A list of any settings originally submitted that the state would like CMS to move forward at this time in reviewing.</a:t>
            </a:r>
          </a:p>
        </p:txBody>
      </p:sp>
      <p:sp>
        <p:nvSpPr>
          <p:cNvPr id="573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F038CF90-6C68-4F9F-BB39-5CB5829C525E}" type="slidenum">
              <a:rPr lang="en-US" altLang="en-US" sz="1200" smtClean="0">
                <a:solidFill>
                  <a:srgbClr val="898989"/>
                </a:solidFill>
                <a:latin typeface="Calibri" panose="020F0502020204030204" pitchFamily="34" charset="0"/>
              </a:rPr>
              <a:pPr>
                <a:spcBef>
                  <a:spcPct val="0"/>
                </a:spcBef>
                <a:buFontTx/>
                <a:buNone/>
              </a:pPr>
              <a:t>19</a:t>
            </a:fld>
            <a:endParaRPr lang="en-US" altLang="en-US" sz="1200">
              <a:solidFill>
                <a:srgbClr val="898989"/>
              </a:solidFill>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z="3200"/>
              <a:t>Objectives for Today’s Session</a:t>
            </a:r>
          </a:p>
        </p:txBody>
      </p:sp>
      <p:sp>
        <p:nvSpPr>
          <p:cNvPr id="22531" name="Content Placeholder 2"/>
          <p:cNvSpPr>
            <a:spLocks noGrp="1"/>
          </p:cNvSpPr>
          <p:nvPr>
            <p:ph idx="1"/>
          </p:nvPr>
        </p:nvSpPr>
        <p:spPr>
          <a:xfrm>
            <a:off x="685800" y="1828800"/>
            <a:ext cx="8077200" cy="3886200"/>
          </a:xfrm>
        </p:spPr>
        <p:txBody>
          <a:bodyPr/>
          <a:lstStyle/>
          <a:p>
            <a:pPr>
              <a:buFont typeface="Wingdings" panose="05000000000000000000" pitchFamily="2" charset="2"/>
              <a:buChar char="Ø"/>
            </a:pPr>
            <a:r>
              <a:rPr lang="en-US" altLang="en-US"/>
              <a:t>Provide a brief overview of the Frequently Asked Questions (FAQs) Guidance on Heightened Scrutiny (HS) issued on March 22, 2019, including a summary of what the guidance has accomplished and the characteristics of a setting that isolates (See Resource Slide #2 for the link to this guidance);</a:t>
            </a:r>
          </a:p>
          <a:p>
            <a:pPr>
              <a:buFont typeface="Wingdings" panose="05000000000000000000" pitchFamily="2" charset="2"/>
              <a:buChar char="Ø"/>
            </a:pPr>
            <a:r>
              <a:rPr lang="en-US" altLang="en-US"/>
              <a:t>Identify the process for the review of HS packages that has evolved from CMS’ work with the HS pilot states;</a:t>
            </a:r>
          </a:p>
          <a:p>
            <a:pPr>
              <a:buFont typeface="Wingdings" panose="05000000000000000000" pitchFamily="2" charset="2"/>
              <a:buChar char="Ø"/>
            </a:pPr>
            <a:r>
              <a:rPr lang="en-US" altLang="en-US"/>
              <a:t>Provide clarifying guidance on specific issues where the HS FAQs were not clear;</a:t>
            </a:r>
          </a:p>
          <a:p>
            <a:pPr>
              <a:buFont typeface="Wingdings" panose="05000000000000000000" pitchFamily="2" charset="2"/>
              <a:buChar char="Ø"/>
            </a:pPr>
            <a:r>
              <a:rPr lang="en-US" altLang="en-US"/>
              <a:t>Share promising practices initiated by states as they work through the HS process. </a:t>
            </a:r>
          </a:p>
          <a:p>
            <a:pPr>
              <a:buFont typeface="Wingdings" panose="05000000000000000000" pitchFamily="2" charset="2"/>
              <a:buChar char="Ø"/>
            </a:pPr>
            <a:endParaRPr lang="en-US" altLang="en-US"/>
          </a:p>
        </p:txBody>
      </p:sp>
      <p:sp>
        <p:nvSpPr>
          <p:cNvPr id="225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EC4B587C-C4B3-4FA8-95D7-9A6FC878233E}" type="slidenum">
              <a:rPr lang="en-US" altLang="en-US" sz="1200" smtClean="0">
                <a:solidFill>
                  <a:srgbClr val="898989"/>
                </a:solidFill>
                <a:latin typeface="Calibri" panose="020F0502020204030204" pitchFamily="34" charset="0"/>
              </a:rPr>
              <a:pPr>
                <a:spcBef>
                  <a:spcPct val="0"/>
                </a:spcBef>
                <a:buFontTx/>
                <a:buNone/>
              </a:pPr>
              <a:t>2</a:t>
            </a:fld>
            <a:endParaRPr lang="en-US" altLang="en-US" sz="1200">
              <a:solidFill>
                <a:srgbClr val="898989"/>
              </a:solidFill>
              <a:latin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52400" y="304800"/>
            <a:ext cx="8686800" cy="1143000"/>
          </a:xfrm>
        </p:spPr>
        <p:txBody>
          <a:bodyPr/>
          <a:lstStyle/>
          <a:p>
            <a:r>
              <a:rPr lang="en-US" altLang="en-US" sz="3200"/>
              <a:t>Heightened Scrutiny Pilot Project</a:t>
            </a:r>
          </a:p>
        </p:txBody>
      </p:sp>
      <p:sp>
        <p:nvSpPr>
          <p:cNvPr id="59395" name="Content Placeholder 2"/>
          <p:cNvSpPr>
            <a:spLocks noGrp="1"/>
          </p:cNvSpPr>
          <p:nvPr>
            <p:ph idx="1"/>
          </p:nvPr>
        </p:nvSpPr>
        <p:spPr>
          <a:xfrm>
            <a:off x="457200" y="1828800"/>
            <a:ext cx="8153400" cy="4343400"/>
          </a:xfrm>
        </p:spPr>
        <p:txBody>
          <a:bodyPr/>
          <a:lstStyle/>
          <a:p>
            <a:pPr>
              <a:buFont typeface="Wingdings" panose="05000000000000000000" pitchFamily="2" charset="2"/>
              <a:buChar char="Ø"/>
            </a:pPr>
            <a:r>
              <a:rPr lang="en-US" altLang="en-US"/>
              <a:t>CMS provided review and feedback to 6 states on the HS evidentiary packages submitted for residential settings that are located in a publicly or privately operated facility that provides inpatient institutional treatment; or that are in a building located on the grounds of, or immediately adjacent to, a public institution. </a:t>
            </a:r>
          </a:p>
          <a:p>
            <a:pPr>
              <a:buFont typeface="Wingdings" panose="05000000000000000000" pitchFamily="2" charset="2"/>
              <a:buChar char="Ø"/>
            </a:pPr>
            <a:endParaRPr lang="en-US" altLang="en-US"/>
          </a:p>
          <a:p>
            <a:pPr>
              <a:buFont typeface="Wingdings" panose="05000000000000000000" pitchFamily="2" charset="2"/>
              <a:buChar char="Ø"/>
            </a:pPr>
            <a:r>
              <a:rPr lang="en-US" altLang="en-US"/>
              <a:t>Lessons learned produced a more efficient process for the review of </a:t>
            </a:r>
            <a:r>
              <a:rPr lang="en-US" altLang="en-US" u="sng"/>
              <a:t>all</a:t>
            </a:r>
            <a:r>
              <a:rPr lang="en-US" altLang="en-US"/>
              <a:t> HS packages submitted by the state including settings that isolate.</a:t>
            </a:r>
            <a:r>
              <a:rPr lang="en-US" altLang="en-US" sz="2000"/>
              <a:t> </a:t>
            </a:r>
          </a:p>
        </p:txBody>
      </p:sp>
      <p:sp>
        <p:nvSpPr>
          <p:cNvPr id="593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F072FD0B-14FB-40B6-9FED-757F248C9081}" type="slidenum">
              <a:rPr lang="en-US" altLang="en-US" sz="1200" smtClean="0">
                <a:solidFill>
                  <a:srgbClr val="898989"/>
                </a:solidFill>
                <a:latin typeface="Calibri" panose="020F0502020204030204" pitchFamily="34" charset="0"/>
              </a:rPr>
              <a:pPr>
                <a:spcBef>
                  <a:spcPct val="0"/>
                </a:spcBef>
                <a:buFontTx/>
                <a:buNone/>
              </a:pPr>
              <a:t>20</a:t>
            </a:fld>
            <a:endParaRPr lang="en-US" altLang="en-US" sz="1200">
              <a:solidFill>
                <a:srgbClr val="898989"/>
              </a:solidFill>
              <a:latin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p:txBody>
          <a:bodyPr/>
          <a:lstStyle/>
          <a:p>
            <a:r>
              <a:rPr lang="en-US" altLang="en-US" sz="3200"/>
              <a:t>Heightened Scrutiny Pilot Project (cont.)</a:t>
            </a:r>
          </a:p>
        </p:txBody>
      </p:sp>
      <p:sp>
        <p:nvSpPr>
          <p:cNvPr id="61443" name="Rectangle 3"/>
          <p:cNvSpPr>
            <a:spLocks noGrp="1"/>
          </p:cNvSpPr>
          <p:nvPr>
            <p:ph type="body" idx="4294967295"/>
          </p:nvPr>
        </p:nvSpPr>
        <p:spPr>
          <a:xfrm>
            <a:off x="381000" y="1992313"/>
            <a:ext cx="8229600" cy="2673350"/>
          </a:xfrm>
        </p:spPr>
        <p:txBody>
          <a:bodyPr/>
          <a:lstStyle/>
          <a:p>
            <a:pPr>
              <a:buFont typeface="Wingdings" panose="05000000000000000000" pitchFamily="2" charset="2"/>
              <a:buChar char="Ø"/>
            </a:pPr>
            <a:r>
              <a:rPr lang="en-US" altLang="en-US"/>
              <a:t>The revised process resulted in a Summary of Findings which includes the support submitted by the state to demonstrate a setting’s progress in overcoming the institutional presumption, an initial determination of compliance by CMS, a link between the requirements and the regulations, and identification of additional information requested by CMS to confirm compliance with the settings criteria and that the setting has overcome any institutional presumption. </a:t>
            </a:r>
          </a:p>
          <a:p>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228600" y="228600"/>
            <a:ext cx="8686800" cy="1143000"/>
          </a:xfrm>
        </p:spPr>
        <p:txBody>
          <a:bodyPr/>
          <a:lstStyle/>
          <a:p>
            <a:r>
              <a:rPr lang="en-US" altLang="en-US" sz="3200"/>
              <a:t>The Heightened Scrutiny Review Process (1 of 3)  </a:t>
            </a:r>
          </a:p>
        </p:txBody>
      </p:sp>
      <p:sp>
        <p:nvSpPr>
          <p:cNvPr id="63491" name="Content Placeholder 2"/>
          <p:cNvSpPr>
            <a:spLocks noGrp="1"/>
          </p:cNvSpPr>
          <p:nvPr>
            <p:ph idx="1"/>
          </p:nvPr>
        </p:nvSpPr>
        <p:spPr/>
        <p:txBody>
          <a:bodyPr/>
          <a:lstStyle/>
          <a:p>
            <a:pPr>
              <a:buFont typeface="Wingdings" panose="05000000000000000000" pitchFamily="2" charset="2"/>
              <a:buChar char="Ø"/>
            </a:pPr>
            <a:r>
              <a:rPr lang="en-US" altLang="en-US"/>
              <a:t>The state submits the numbered list of settings identified for each category of presumptively institutional settings;</a:t>
            </a:r>
          </a:p>
          <a:p>
            <a:pPr>
              <a:buFont typeface="Wingdings" panose="05000000000000000000" pitchFamily="2" charset="2"/>
              <a:buChar char="Ø"/>
            </a:pPr>
            <a:r>
              <a:rPr lang="en-US" altLang="en-US"/>
              <a:t>CMS will use the list to compile a random sample of settings to review, including any setting the state requests CMS to review and any setting that generated significant public comment in opposition to the state’s assessment;</a:t>
            </a:r>
          </a:p>
          <a:p>
            <a:pPr>
              <a:buFont typeface="Wingdings" panose="05000000000000000000" pitchFamily="2" charset="2"/>
              <a:buChar char="Ø"/>
            </a:pPr>
            <a:r>
              <a:rPr lang="en-US" altLang="en-US"/>
              <a:t>CMS will notify the state as to which settings should have evidentiary packages submitted. This should include the remediation plan for the setting if applicable and the public comments received;</a:t>
            </a:r>
          </a:p>
        </p:txBody>
      </p:sp>
      <p:sp>
        <p:nvSpPr>
          <p:cNvPr id="634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CCA5E3B9-FB4E-483E-9F2B-8F94CB9166B0}" type="slidenum">
              <a:rPr lang="en-US" altLang="en-US" sz="1200" smtClean="0">
                <a:solidFill>
                  <a:srgbClr val="898989"/>
                </a:solidFill>
                <a:latin typeface="Calibri" panose="020F0502020204030204" pitchFamily="34" charset="0"/>
              </a:rPr>
              <a:pPr>
                <a:spcBef>
                  <a:spcPct val="0"/>
                </a:spcBef>
                <a:buFontTx/>
                <a:buNone/>
              </a:pPr>
              <a:t>22</a:t>
            </a:fld>
            <a:endParaRPr lang="en-US" altLang="en-US" sz="1200">
              <a:solidFill>
                <a:srgbClr val="898989"/>
              </a:solidFill>
              <a:latin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sz="3200"/>
              <a:t>The Heightened Scrutiny Review Process (2 of 3)</a:t>
            </a:r>
          </a:p>
        </p:txBody>
      </p:sp>
      <p:sp>
        <p:nvSpPr>
          <p:cNvPr id="65539" name="Content Placeholder 2"/>
          <p:cNvSpPr>
            <a:spLocks noGrp="1"/>
          </p:cNvSpPr>
          <p:nvPr>
            <p:ph idx="1"/>
          </p:nvPr>
        </p:nvSpPr>
        <p:spPr>
          <a:xfrm>
            <a:off x="609600" y="1600200"/>
            <a:ext cx="7772400" cy="4114800"/>
          </a:xfrm>
        </p:spPr>
        <p:txBody>
          <a:bodyPr/>
          <a:lstStyle/>
          <a:p>
            <a:pPr>
              <a:buFont typeface="Wingdings" panose="05000000000000000000" pitchFamily="2" charset="2"/>
              <a:buChar char="Ø"/>
            </a:pPr>
            <a:r>
              <a:rPr lang="en-US" altLang="en-US"/>
              <a:t>The state will receive an initial determination letter that will indicate CMS’ preliminary decision regarding whether or not the state has demonstrated that the setting overcomes its institutional presumption;</a:t>
            </a:r>
          </a:p>
          <a:p>
            <a:pPr>
              <a:buFont typeface="Wingdings" panose="05000000000000000000" pitchFamily="2" charset="2"/>
              <a:buChar char="Ø"/>
            </a:pPr>
            <a:r>
              <a:rPr lang="en-US" altLang="en-US"/>
              <a:t>The state will also receive a Summary of Findings for each setting submitted by the state that includes:</a:t>
            </a:r>
          </a:p>
          <a:p>
            <a:pPr lvl="1">
              <a:buFont typeface="Arial" panose="020B0604020202020204" pitchFamily="34" charset="0"/>
              <a:buChar char="•"/>
            </a:pPr>
            <a:r>
              <a:rPr lang="en-US" altLang="en-US"/>
              <a:t>A brief description of the setting;</a:t>
            </a:r>
          </a:p>
          <a:p>
            <a:pPr lvl="1">
              <a:buFont typeface="Arial" panose="020B0604020202020204" pitchFamily="34" charset="0"/>
              <a:buChar char="•"/>
            </a:pPr>
            <a:r>
              <a:rPr lang="en-US" altLang="en-US"/>
              <a:t>The support submitted by the state to demonstrate the setting’s progress in overcoming the institutional presumption;</a:t>
            </a:r>
          </a:p>
        </p:txBody>
      </p:sp>
      <p:sp>
        <p:nvSpPr>
          <p:cNvPr id="655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2B49A6F4-F74E-4ADA-B234-EE70002AF5E7}" type="slidenum">
              <a:rPr lang="en-US" altLang="en-US" sz="1200" smtClean="0">
                <a:solidFill>
                  <a:srgbClr val="898989"/>
                </a:solidFill>
                <a:latin typeface="Calibri" panose="020F0502020204030204" pitchFamily="34" charset="0"/>
              </a:rPr>
              <a:pPr>
                <a:spcBef>
                  <a:spcPct val="0"/>
                </a:spcBef>
                <a:buFontTx/>
                <a:buNone/>
              </a:pPr>
              <a:t>23</a:t>
            </a:fld>
            <a:endParaRPr lang="en-US" altLang="en-US" sz="1200">
              <a:solidFill>
                <a:srgbClr val="898989"/>
              </a:solidFill>
              <a:latin typeface="Calibri" panose="020F050202020403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sz="3200"/>
              <a:t>The Heightened Scrutiny Review Process (3 of 3)</a:t>
            </a:r>
          </a:p>
        </p:txBody>
      </p:sp>
      <p:sp>
        <p:nvSpPr>
          <p:cNvPr id="3" name="Content Placeholder 2">
            <a:extLst>
              <a:ext uri="{FF2B5EF4-FFF2-40B4-BE49-F238E27FC236}">
                <a16:creationId xmlns:a16="http://schemas.microsoft.com/office/drawing/2014/main" id="{405A9564-DEA6-48FA-83B1-57BC0005921F}"/>
              </a:ext>
            </a:extLst>
          </p:cNvPr>
          <p:cNvSpPr>
            <a:spLocks noGrp="1"/>
          </p:cNvSpPr>
          <p:nvPr>
            <p:ph idx="1"/>
          </p:nvPr>
        </p:nvSpPr>
        <p:spPr/>
        <p:txBody>
          <a:bodyPr/>
          <a:lstStyle/>
          <a:p>
            <a:pPr lvl="2">
              <a:defRPr/>
            </a:pPr>
            <a:r>
              <a:rPr lang="en-US" dirty="0"/>
              <a:t>The areas found to demonstrate compliance according to the information received;</a:t>
            </a:r>
          </a:p>
          <a:p>
            <a:pPr lvl="2">
              <a:defRPr/>
            </a:pPr>
            <a:r>
              <a:rPr lang="en-US" dirty="0"/>
              <a:t>The areas where additional information will be needed to clearly articulate that the setting meets the HCBS criteria and has overcome any institutional presumption.</a:t>
            </a:r>
          </a:p>
          <a:p>
            <a:pPr marL="914400" lvl="2" indent="0">
              <a:buFont typeface="Arial" panose="020B0604020202020204" pitchFamily="34" charset="0"/>
              <a:buNone/>
              <a:defRPr/>
            </a:pPr>
            <a:endParaRPr lang="en-US" dirty="0"/>
          </a:p>
          <a:p>
            <a:pPr>
              <a:buFont typeface="Wingdings" panose="05000000000000000000" pitchFamily="2" charset="2"/>
              <a:buChar char="Ø"/>
              <a:defRPr/>
            </a:pPr>
            <a:r>
              <a:rPr lang="en-US" dirty="0"/>
              <a:t>In the pilot, the state responded directly in the Summary of Findings’ document to all questions posed by CMS.</a:t>
            </a:r>
          </a:p>
          <a:p>
            <a:pPr>
              <a:buFont typeface="Wingdings" panose="05000000000000000000" pitchFamily="2" charset="2"/>
              <a:buChar char="Ø"/>
              <a:defRPr/>
            </a:pPr>
            <a:endParaRPr lang="en-US" dirty="0"/>
          </a:p>
        </p:txBody>
      </p:sp>
      <p:sp>
        <p:nvSpPr>
          <p:cNvPr id="675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D498FE13-7A99-461A-B317-6A37E07DCB09}" type="slidenum">
              <a:rPr lang="en-US" altLang="en-US" sz="1200" smtClean="0">
                <a:solidFill>
                  <a:srgbClr val="898989"/>
                </a:solidFill>
                <a:latin typeface="Calibri" panose="020F0502020204030204" pitchFamily="34" charset="0"/>
              </a:rPr>
              <a:pPr>
                <a:spcBef>
                  <a:spcPct val="0"/>
                </a:spcBef>
                <a:buFontTx/>
                <a:buNone/>
              </a:pPr>
              <a:t>24</a:t>
            </a:fld>
            <a:endParaRPr lang="en-US" altLang="en-US" sz="1200">
              <a:solidFill>
                <a:srgbClr val="898989"/>
              </a:solidFill>
              <a:latin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z="3200"/>
              <a:t>The Heightened Scrutiny Review Process (cont.)</a:t>
            </a:r>
          </a:p>
        </p:txBody>
      </p:sp>
      <p:sp>
        <p:nvSpPr>
          <p:cNvPr id="3" name="Content Placeholder 2">
            <a:extLst>
              <a:ext uri="{FF2B5EF4-FFF2-40B4-BE49-F238E27FC236}">
                <a16:creationId xmlns:a16="http://schemas.microsoft.com/office/drawing/2014/main" id="{A7691DA9-58BF-4B6B-9B6B-5C8CC0E798C2}"/>
              </a:ext>
            </a:extLst>
          </p:cNvPr>
          <p:cNvSpPr>
            <a:spLocks noGrp="1"/>
          </p:cNvSpPr>
          <p:nvPr>
            <p:ph idx="1"/>
          </p:nvPr>
        </p:nvSpPr>
        <p:spPr/>
        <p:txBody>
          <a:bodyPr/>
          <a:lstStyle/>
          <a:p>
            <a:pPr>
              <a:buFont typeface="Wingdings" panose="05000000000000000000" pitchFamily="2" charset="2"/>
              <a:buChar char="Ø"/>
              <a:defRPr/>
            </a:pPr>
            <a:endParaRPr lang="en-US" dirty="0"/>
          </a:p>
          <a:p>
            <a:pPr>
              <a:buFont typeface="Wingdings" panose="05000000000000000000" pitchFamily="2" charset="2"/>
              <a:buChar char="Ø"/>
              <a:defRPr/>
            </a:pPr>
            <a:r>
              <a:rPr lang="en-US" dirty="0"/>
              <a:t>The final determination letter and the Summary of Findings, including the interactive communications between CMS and the state, will be posted at </a:t>
            </a:r>
            <a:r>
              <a:rPr lang="en-US" dirty="0">
                <a:hlinkClick r:id="rId3"/>
              </a:rPr>
              <a:t>https://www.medicaid.gov/medicaid/hcbs/transition-plan/index.html</a:t>
            </a:r>
            <a:endParaRPr lang="en-US" dirty="0"/>
          </a:p>
          <a:p>
            <a:pPr marL="0" indent="0">
              <a:buFont typeface="Arial" panose="020B0604020202020204" pitchFamily="34" charset="0"/>
              <a:buNone/>
              <a:defRPr/>
            </a:pPr>
            <a:endParaRPr lang="en-US" dirty="0"/>
          </a:p>
          <a:p>
            <a:pPr>
              <a:buFont typeface="Wingdings" panose="05000000000000000000" pitchFamily="2" charset="2"/>
              <a:buChar char="Ø"/>
              <a:defRPr/>
            </a:pPr>
            <a:r>
              <a:rPr lang="en-US" dirty="0"/>
              <a:t>The state will receive notification before these documents are posted to the website.</a:t>
            </a:r>
          </a:p>
          <a:p>
            <a:pPr marL="0" indent="0">
              <a:buFont typeface="Arial" panose="020B0604020202020204" pitchFamily="34" charset="0"/>
              <a:buNone/>
              <a:defRPr/>
            </a:pPr>
            <a:endParaRPr lang="en-US" dirty="0"/>
          </a:p>
        </p:txBody>
      </p:sp>
      <p:sp>
        <p:nvSpPr>
          <p:cNvPr id="696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811C70DB-9F78-4CDB-B91D-4C95FBD5C79D}" type="slidenum">
              <a:rPr lang="en-US" altLang="en-US" sz="1200" smtClean="0">
                <a:solidFill>
                  <a:srgbClr val="898989"/>
                </a:solidFill>
                <a:latin typeface="Calibri" panose="020F0502020204030204" pitchFamily="34" charset="0"/>
              </a:rPr>
              <a:pPr>
                <a:spcBef>
                  <a:spcPct val="0"/>
                </a:spcBef>
                <a:buFontTx/>
                <a:buNone/>
              </a:pPr>
              <a:t>25</a:t>
            </a:fld>
            <a:endParaRPr lang="en-US" altLang="en-US" sz="1200">
              <a:solidFill>
                <a:srgbClr val="898989"/>
              </a:solidFill>
              <a:latin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altLang="en-US" sz="2800"/>
              <a:t>What Should the State Submit to CMS for a HS Review  of a Setting Selected for the Review Sample?</a:t>
            </a:r>
          </a:p>
        </p:txBody>
      </p:sp>
      <p:sp>
        <p:nvSpPr>
          <p:cNvPr id="71683" name="Content Placeholder 2"/>
          <p:cNvSpPr>
            <a:spLocks noGrp="1"/>
          </p:cNvSpPr>
          <p:nvPr>
            <p:ph idx="1"/>
          </p:nvPr>
        </p:nvSpPr>
        <p:spPr>
          <a:xfrm>
            <a:off x="228600" y="1524000"/>
            <a:ext cx="8763000" cy="4648200"/>
          </a:xfrm>
        </p:spPr>
        <p:txBody>
          <a:bodyPr/>
          <a:lstStyle/>
          <a:p>
            <a:pPr>
              <a:buFont typeface="Wingdings" panose="05000000000000000000" pitchFamily="2" charset="2"/>
              <a:buChar char="Ø"/>
            </a:pPr>
            <a:r>
              <a:rPr lang="en-US" altLang="en-US"/>
              <a:t>For </a:t>
            </a:r>
            <a:r>
              <a:rPr lang="en-US" altLang="en-US" u="sng"/>
              <a:t>all </a:t>
            </a:r>
            <a:r>
              <a:rPr lang="en-US" altLang="en-US"/>
              <a:t>presumptively institutional settings that have been selected for the review sample, states should provide:</a:t>
            </a:r>
          </a:p>
          <a:p>
            <a:pPr lvl="1">
              <a:buFont typeface="Arial" panose="020B0604020202020204" pitchFamily="34" charset="0"/>
              <a:buChar char="•"/>
            </a:pPr>
            <a:r>
              <a:rPr lang="en-US" altLang="en-US"/>
              <a:t>Evidence of how the state has determined that a setting overcame the institutional presumption;</a:t>
            </a:r>
          </a:p>
          <a:p>
            <a:pPr lvl="1">
              <a:buFont typeface="Arial" panose="020B0604020202020204" pitchFamily="34" charset="0"/>
              <a:buChar char="•"/>
            </a:pPr>
            <a:r>
              <a:rPr lang="en-US" altLang="en-US"/>
              <a:t>Information on the qualities of the setting; how the setting is integrated in and supports access to the broader community via the organization’s policies and practices and how the setting supports individuals consistent with their person-centered service plans.</a:t>
            </a:r>
          </a:p>
          <a:p>
            <a:pPr lvl="1">
              <a:buFont typeface="Arial" panose="020B0604020202020204" pitchFamily="34" charset="0"/>
              <a:buChar char="•"/>
            </a:pPr>
            <a:r>
              <a:rPr lang="en-US" altLang="en-US"/>
              <a:t>The exploratory questions available in CMS’ Toolkit can also help determine the type of information that should be included.</a:t>
            </a:r>
          </a:p>
        </p:txBody>
      </p:sp>
      <p:sp>
        <p:nvSpPr>
          <p:cNvPr id="716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340AFC48-EF55-4853-A1E1-0E38E1D71C64}" type="slidenum">
              <a:rPr lang="en-US" altLang="en-US" sz="1200" smtClean="0">
                <a:solidFill>
                  <a:srgbClr val="898989"/>
                </a:solidFill>
                <a:latin typeface="Calibri" panose="020F0502020204030204" pitchFamily="34" charset="0"/>
              </a:rPr>
              <a:pPr>
                <a:spcBef>
                  <a:spcPct val="0"/>
                </a:spcBef>
                <a:buFontTx/>
                <a:buNone/>
              </a:pPr>
              <a:t>26</a:t>
            </a:fld>
            <a:endParaRPr lang="en-US" altLang="en-US" sz="1200">
              <a:solidFill>
                <a:srgbClr val="898989"/>
              </a:solidFill>
              <a:latin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altLang="en-US" sz="3200"/>
              <a:t>Clarifying the FAQs Guidance</a:t>
            </a:r>
          </a:p>
        </p:txBody>
      </p:sp>
      <p:sp>
        <p:nvSpPr>
          <p:cNvPr id="73731" name="Content Placeholder 2"/>
          <p:cNvSpPr>
            <a:spLocks noGrp="1"/>
          </p:cNvSpPr>
          <p:nvPr>
            <p:ph idx="1"/>
          </p:nvPr>
        </p:nvSpPr>
        <p:spPr/>
        <p:txBody>
          <a:bodyPr/>
          <a:lstStyle/>
          <a:p>
            <a:pPr marL="0" indent="0">
              <a:buFont typeface="Arial" panose="020B0604020202020204" pitchFamily="34" charset="0"/>
              <a:buNone/>
            </a:pPr>
            <a:r>
              <a:rPr lang="en-US" altLang="en-US" u="sng"/>
              <a:t>Issue re: Isolating Settings:</a:t>
            </a:r>
            <a:r>
              <a:rPr lang="en-US" altLang="en-US"/>
              <a:t> States want to know whether they will be held accountable for getting HS evidentiary packages for any setting in the sample into CMS by October of 2020 or whether they would only have to submit their list of HS settings by that date. </a:t>
            </a:r>
          </a:p>
          <a:p>
            <a:pPr marL="0" indent="0">
              <a:buFont typeface="Arial" panose="020B0604020202020204" pitchFamily="34" charset="0"/>
              <a:buNone/>
            </a:pPr>
            <a:r>
              <a:rPr lang="en-US" altLang="en-US" u="sng"/>
              <a:t>Answer:</a:t>
            </a:r>
            <a:r>
              <a:rPr lang="en-US" altLang="en-US"/>
              <a:t> States should have the list of isolating settings requiring HS review ready to submit to CMS by October 2020. CMS will communicate to the state what settings they need to submit evidentiary packages for and states then submit the packages within 30 days of that communication. </a:t>
            </a:r>
            <a:endParaRPr lang="en-US" altLang="en-US" u="sng"/>
          </a:p>
        </p:txBody>
      </p:sp>
      <p:sp>
        <p:nvSpPr>
          <p:cNvPr id="737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03EA3592-ED53-43FA-B38B-781CA1327FF6}" type="slidenum">
              <a:rPr lang="en-US" altLang="en-US" sz="1200" smtClean="0">
                <a:solidFill>
                  <a:srgbClr val="898989"/>
                </a:solidFill>
                <a:latin typeface="Calibri" panose="020F0502020204030204" pitchFamily="34" charset="0"/>
              </a:rPr>
              <a:pPr>
                <a:spcBef>
                  <a:spcPct val="0"/>
                </a:spcBef>
                <a:buFontTx/>
                <a:buNone/>
              </a:pPr>
              <a:t>27</a:t>
            </a:fld>
            <a:endParaRPr lang="en-US" altLang="en-US" sz="1200">
              <a:solidFill>
                <a:srgbClr val="898989"/>
              </a:solidFill>
              <a:latin typeface="Calibri" panose="020F050202020403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z="3200"/>
              <a:t>Clarifying the FAQs Guidance (cont.)</a:t>
            </a:r>
          </a:p>
        </p:txBody>
      </p:sp>
      <p:sp>
        <p:nvSpPr>
          <p:cNvPr id="75779" name="Content Placeholder 2"/>
          <p:cNvSpPr>
            <a:spLocks noGrp="1"/>
          </p:cNvSpPr>
          <p:nvPr>
            <p:ph idx="1"/>
          </p:nvPr>
        </p:nvSpPr>
        <p:spPr/>
        <p:txBody>
          <a:bodyPr/>
          <a:lstStyle/>
          <a:p>
            <a:pPr marL="0" indent="0">
              <a:buFont typeface="Arial" panose="020B0604020202020204" pitchFamily="34" charset="0"/>
              <a:buNone/>
            </a:pPr>
            <a:r>
              <a:rPr lang="en-US" altLang="en-US" u="sng"/>
              <a:t>Issue re: Settings located in a publicly or privately operated facility that provides inpatient institutional treatment or that are in a building located on the grounds of, or immediately adjacent to, a public institution: </a:t>
            </a:r>
            <a:r>
              <a:rPr lang="en-US" altLang="en-US"/>
              <a:t> States are also looking for clarification that CMS expects states to submit these settings  ASAP and prior to July 2020.</a:t>
            </a:r>
          </a:p>
          <a:p>
            <a:pPr marL="0" indent="0">
              <a:buFont typeface="Arial" panose="020B0604020202020204" pitchFamily="34" charset="0"/>
              <a:buNone/>
            </a:pPr>
            <a:r>
              <a:rPr lang="en-US" altLang="en-US" u="sng"/>
              <a:t>Answer:</a:t>
            </a:r>
            <a:r>
              <a:rPr lang="en-US" altLang="en-US"/>
              <a:t>  In addition to securing final approval of their STPs by the end of the calendar year, CMS is strongly encouraging states to submit the evidentiary packages for these settings ASAP within this calendar year and no later than July 2020.</a:t>
            </a:r>
            <a:endParaRPr lang="en-US" altLang="en-US" u="sng"/>
          </a:p>
        </p:txBody>
      </p:sp>
      <p:sp>
        <p:nvSpPr>
          <p:cNvPr id="757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FDAA4703-0DA3-4C00-B70A-909AEBB31ED7}" type="slidenum">
              <a:rPr lang="en-US" altLang="en-US" sz="1200" smtClean="0">
                <a:solidFill>
                  <a:srgbClr val="898989"/>
                </a:solidFill>
                <a:latin typeface="Calibri" panose="020F0502020204030204" pitchFamily="34" charset="0"/>
              </a:rPr>
              <a:pPr>
                <a:spcBef>
                  <a:spcPct val="0"/>
                </a:spcBef>
                <a:buFontTx/>
                <a:buNone/>
              </a:pPr>
              <a:t>28</a:t>
            </a:fld>
            <a:endParaRPr lang="en-US" altLang="en-US" sz="1200">
              <a:solidFill>
                <a:srgbClr val="898989"/>
              </a:solidFill>
              <a:latin typeface="Calibri" panose="020F050202020403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US" altLang="en-US" sz="3200"/>
              <a:t>Promising Practices</a:t>
            </a:r>
          </a:p>
        </p:txBody>
      </p:sp>
      <p:sp>
        <p:nvSpPr>
          <p:cNvPr id="77827" name="Content Placeholder 2"/>
          <p:cNvSpPr>
            <a:spLocks noGrp="1"/>
          </p:cNvSpPr>
          <p:nvPr>
            <p:ph idx="1"/>
          </p:nvPr>
        </p:nvSpPr>
        <p:spPr>
          <a:xfrm>
            <a:off x="304800" y="1828800"/>
            <a:ext cx="8534400" cy="4038600"/>
          </a:xfrm>
        </p:spPr>
        <p:txBody>
          <a:bodyPr/>
          <a:lstStyle/>
          <a:p>
            <a:pPr marL="0" indent="0">
              <a:buFont typeface="Arial" panose="020B0604020202020204" pitchFamily="34" charset="0"/>
              <a:buNone/>
            </a:pPr>
            <a:r>
              <a:rPr lang="en-US" altLang="en-US"/>
              <a:t>Promising practices are beginning to emerge as states work through the heightened scrutiny review process. We will continue to share these methods and techniques with you as we learn about them.</a:t>
            </a:r>
          </a:p>
          <a:p>
            <a:pPr marL="0" indent="0">
              <a:buFont typeface="Arial" panose="020B0604020202020204" pitchFamily="34" charset="0"/>
              <a:buNone/>
            </a:pPr>
            <a:endParaRPr lang="en-US" altLang="en-US"/>
          </a:p>
          <a:p>
            <a:pPr marL="0" indent="0">
              <a:buFont typeface="Arial" panose="020B0604020202020204" pitchFamily="34" charset="0"/>
              <a:buNone/>
            </a:pPr>
            <a:r>
              <a:rPr lang="en-US" altLang="en-US"/>
              <a:t>MN and KY are two states that are engaging stakeholders in the HS process.</a:t>
            </a:r>
          </a:p>
          <a:p>
            <a:pPr marL="0" indent="0">
              <a:buFont typeface="Arial" panose="020B0604020202020204" pitchFamily="34" charset="0"/>
              <a:buNone/>
            </a:pPr>
            <a:endParaRPr lang="en-US" altLang="en-US"/>
          </a:p>
          <a:p>
            <a:pPr marL="0" indent="0">
              <a:buFont typeface="Arial" panose="020B0604020202020204" pitchFamily="34" charset="0"/>
              <a:buNone/>
            </a:pPr>
            <a:r>
              <a:rPr lang="en-US" altLang="en-US"/>
              <a:t>OH and WI provided a nicely organized, easy to read format for the submission of their HS pilot project materials that may prove helpful to other states.</a:t>
            </a:r>
          </a:p>
          <a:p>
            <a:pPr marL="0" indent="0">
              <a:buFont typeface="Arial" panose="020B0604020202020204" pitchFamily="34" charset="0"/>
              <a:buNone/>
            </a:pPr>
            <a:endParaRPr lang="en-US" altLang="en-US"/>
          </a:p>
        </p:txBody>
      </p:sp>
      <p:sp>
        <p:nvSpPr>
          <p:cNvPr id="778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D4A5FBA3-3107-428C-B67E-BF37D0E65DE9}" type="slidenum">
              <a:rPr lang="en-US" altLang="en-US" sz="1200" smtClean="0">
                <a:solidFill>
                  <a:srgbClr val="898989"/>
                </a:solidFill>
                <a:latin typeface="Calibri" panose="020F0502020204030204" pitchFamily="34" charset="0"/>
              </a:rPr>
              <a:pPr>
                <a:spcBef>
                  <a:spcPct val="0"/>
                </a:spcBef>
                <a:buFontTx/>
                <a:buNone/>
              </a:pPr>
              <a:t>29</a:t>
            </a:fld>
            <a:endParaRPr lang="en-US" altLang="en-US" sz="1200">
              <a:solidFill>
                <a:srgbClr val="898989"/>
              </a:solidFill>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200"/>
              <a:t>FAQs: Guidance on Heightened Scrutiny</a:t>
            </a:r>
          </a:p>
        </p:txBody>
      </p:sp>
      <p:sp>
        <p:nvSpPr>
          <p:cNvPr id="24579" name="Content Placeholder 2"/>
          <p:cNvSpPr>
            <a:spLocks noGrp="1"/>
          </p:cNvSpPr>
          <p:nvPr>
            <p:ph idx="1"/>
          </p:nvPr>
        </p:nvSpPr>
        <p:spPr>
          <a:xfrm>
            <a:off x="304800" y="1600200"/>
            <a:ext cx="8458200" cy="4724400"/>
          </a:xfrm>
        </p:spPr>
        <p:txBody>
          <a:bodyPr/>
          <a:lstStyle/>
          <a:p>
            <a:pPr>
              <a:buFont typeface="Wingdings" panose="05000000000000000000" pitchFamily="2" charset="2"/>
              <a:buChar char="Ø"/>
            </a:pPr>
            <a:r>
              <a:rPr lang="en-US" altLang="en-US"/>
              <a:t>The regulations describe three categories of residential or non-residential settings that are presumed to have the qualities of an institution to which the HS process applies:</a:t>
            </a:r>
          </a:p>
          <a:p>
            <a:pPr lvl="1">
              <a:buFont typeface="Arial" panose="020B0604020202020204" pitchFamily="34" charset="0"/>
              <a:buChar char="•"/>
            </a:pPr>
            <a:r>
              <a:rPr lang="en-US" altLang="en-US"/>
              <a:t>Settings that are located in a building that is also a publicly or privately operated facility that provides inpatient institutional treatment;</a:t>
            </a:r>
          </a:p>
          <a:p>
            <a:pPr lvl="1">
              <a:buFont typeface="Arial" panose="020B0604020202020204" pitchFamily="34" charset="0"/>
              <a:buChar char="•"/>
            </a:pPr>
            <a:r>
              <a:rPr lang="en-US" altLang="en-US"/>
              <a:t>Settings that are in a building located on the grounds of, or immediately adjacent to, a public institution; and</a:t>
            </a:r>
          </a:p>
          <a:p>
            <a:pPr lvl="1">
              <a:buFont typeface="Arial" panose="020B0604020202020204" pitchFamily="34" charset="0"/>
              <a:buChar char="•"/>
            </a:pPr>
            <a:r>
              <a:rPr lang="en-US" altLang="en-US"/>
              <a:t>Any other settings that have the effect of isolating individuals receiving Medicaid home and community-based services (HCBS) from the broader community of individuals not receiving Medicaid HCBS.</a:t>
            </a:r>
          </a:p>
          <a:p>
            <a:pPr lvl="1">
              <a:buFont typeface="Arial" panose="020B0604020202020204" pitchFamily="34" charset="0"/>
              <a:buChar char="•"/>
            </a:pPr>
            <a:endParaRPr lang="en-US" altLang="en-US"/>
          </a:p>
        </p:txBody>
      </p:sp>
      <p:sp>
        <p:nvSpPr>
          <p:cNvPr id="245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ACDCC4BB-7903-4134-8653-051EFCA7CDA4}" type="slidenum">
              <a:rPr lang="en-US" altLang="en-US" sz="1200" smtClean="0">
                <a:solidFill>
                  <a:srgbClr val="898989"/>
                </a:solidFill>
                <a:latin typeface="Calibri" panose="020F0502020204030204" pitchFamily="34" charset="0"/>
              </a:rPr>
              <a:pPr>
                <a:spcBef>
                  <a:spcPct val="0"/>
                </a:spcBef>
                <a:buFontTx/>
                <a:buNone/>
              </a:pPr>
              <a:t>3</a:t>
            </a:fld>
            <a:endParaRPr lang="en-US" altLang="en-US" sz="1200">
              <a:solidFill>
                <a:srgbClr val="898989"/>
              </a:solidFill>
              <a:latin typeface="Calibri" panose="020F050202020403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sz="3200"/>
              <a:t>Resources (1 of 6)</a:t>
            </a:r>
          </a:p>
        </p:txBody>
      </p:sp>
      <p:sp>
        <p:nvSpPr>
          <p:cNvPr id="3" name="Content Placeholder 2">
            <a:extLst>
              <a:ext uri="{FF2B5EF4-FFF2-40B4-BE49-F238E27FC236}">
                <a16:creationId xmlns:a16="http://schemas.microsoft.com/office/drawing/2014/main" id="{2E03B172-DDD6-47EE-8A27-09642A73509E}"/>
              </a:ext>
            </a:extLst>
          </p:cNvPr>
          <p:cNvSpPr>
            <a:spLocks noGrp="1"/>
          </p:cNvSpPr>
          <p:nvPr>
            <p:ph idx="1"/>
          </p:nvPr>
        </p:nvSpPr>
        <p:spPr>
          <a:xfrm>
            <a:off x="533400" y="1600200"/>
            <a:ext cx="8229600" cy="4114800"/>
          </a:xfrm>
        </p:spPr>
        <p:txBody>
          <a:bodyPr/>
          <a:lstStyle/>
          <a:p>
            <a:pPr>
              <a:buFont typeface="Wingdings" panose="05000000000000000000" pitchFamily="2" charset="2"/>
              <a:buChar char="v"/>
              <a:defRPr/>
            </a:pPr>
            <a:r>
              <a:rPr lang="en-US" b="1" dirty="0"/>
              <a:t>CMS Central Office Contact—Division of Long-Term Services and Supports:</a:t>
            </a:r>
          </a:p>
          <a:p>
            <a:pPr>
              <a:buFont typeface="Wingdings" panose="05000000000000000000" pitchFamily="2" charset="2"/>
              <a:buChar char="Ø"/>
              <a:defRPr/>
            </a:pPr>
            <a:r>
              <a:rPr lang="en-US" b="1" dirty="0">
                <a:hlinkClick r:id="rId3"/>
              </a:rPr>
              <a:t>HCBS@cms.hhs.gov</a:t>
            </a:r>
            <a:endParaRPr lang="en-US" b="1" dirty="0"/>
          </a:p>
          <a:p>
            <a:pPr marL="0" indent="0">
              <a:buFont typeface="Arial" panose="020B0604020202020204" pitchFamily="34" charset="0"/>
              <a:buNone/>
              <a:defRPr/>
            </a:pPr>
            <a:endParaRPr lang="en-US" b="1" dirty="0"/>
          </a:p>
          <a:p>
            <a:pPr>
              <a:buFont typeface="Wingdings" panose="05000000000000000000" pitchFamily="2" charset="2"/>
              <a:buChar char="v"/>
              <a:defRPr/>
            </a:pPr>
            <a:r>
              <a:rPr lang="en-US" b="1" dirty="0"/>
              <a:t>HCBS Statewide Transition Plan Website:</a:t>
            </a:r>
          </a:p>
          <a:p>
            <a:pPr>
              <a:buFont typeface="Wingdings" panose="05000000000000000000" pitchFamily="2" charset="2"/>
              <a:buChar char="Ø"/>
              <a:defRPr/>
            </a:pPr>
            <a:r>
              <a:rPr lang="en-US" b="1" dirty="0">
                <a:hlinkClick r:id="rId4"/>
              </a:rPr>
              <a:t>https://hcbsstp.com</a:t>
            </a:r>
            <a:endParaRPr lang="en-US" b="1" dirty="0"/>
          </a:p>
          <a:p>
            <a:pPr marL="0" indent="0">
              <a:buFont typeface="Arial" panose="020B0604020202020204" pitchFamily="34" charset="0"/>
              <a:buNone/>
              <a:defRPr/>
            </a:pPr>
            <a:endParaRPr lang="en-US" b="1" dirty="0"/>
          </a:p>
          <a:p>
            <a:pPr marL="0" indent="0">
              <a:buFont typeface="Arial" panose="020B0604020202020204" pitchFamily="34" charset="0"/>
              <a:buNone/>
              <a:defRPr/>
            </a:pPr>
            <a:endParaRPr lang="en-US" b="1" dirty="0"/>
          </a:p>
          <a:p>
            <a:pPr marL="0" indent="0">
              <a:buFont typeface="Arial" panose="020B0604020202020204" pitchFamily="34" charset="0"/>
              <a:buNone/>
              <a:defRPr/>
            </a:pPr>
            <a:endParaRPr lang="en-US" b="1" dirty="0"/>
          </a:p>
          <a:p>
            <a:pPr marL="0" indent="0">
              <a:buFont typeface="Arial" panose="020B0604020202020204" pitchFamily="34" charset="0"/>
              <a:buNone/>
              <a:defRPr/>
            </a:pPr>
            <a:endParaRPr lang="en-US" b="1" dirty="0"/>
          </a:p>
        </p:txBody>
      </p:sp>
      <p:sp>
        <p:nvSpPr>
          <p:cNvPr id="798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3D2B8615-3A03-44BB-93E5-46AEF88927E5}" type="slidenum">
              <a:rPr lang="en-US" altLang="en-US" sz="1200" smtClean="0">
                <a:solidFill>
                  <a:srgbClr val="898989"/>
                </a:solidFill>
                <a:latin typeface="Calibri" panose="020F0502020204030204" pitchFamily="34" charset="0"/>
              </a:rPr>
              <a:pPr>
                <a:spcBef>
                  <a:spcPct val="0"/>
                </a:spcBef>
                <a:buFontTx/>
                <a:buNone/>
              </a:pPr>
              <a:t>30</a:t>
            </a:fld>
            <a:endParaRPr lang="en-US" altLang="en-US" sz="1200">
              <a:solidFill>
                <a:srgbClr val="898989"/>
              </a:solidFill>
              <a:latin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r>
              <a:rPr lang="en-US" altLang="en-US" sz="3200"/>
              <a:t>Resources (2 of 6)</a:t>
            </a:r>
          </a:p>
        </p:txBody>
      </p:sp>
      <p:sp>
        <p:nvSpPr>
          <p:cNvPr id="81923" name="Content Placeholder 2"/>
          <p:cNvSpPr>
            <a:spLocks noGrp="1"/>
          </p:cNvSpPr>
          <p:nvPr>
            <p:ph idx="1"/>
          </p:nvPr>
        </p:nvSpPr>
        <p:spPr/>
        <p:txBody>
          <a:bodyPr/>
          <a:lstStyle/>
          <a:p>
            <a:pPr>
              <a:buFont typeface="Wingdings" panose="05000000000000000000" pitchFamily="2" charset="2"/>
              <a:buChar char="v"/>
            </a:pPr>
            <a:r>
              <a:rPr lang="en-US" altLang="en-US" b="1"/>
              <a:t>Frequently Asked Questions (FAQs): HCBS Settings Regulation Implementation Heightened Scrutiny Review of Presumptively Institutional Settings, issued by CMS on March 22, 2019: </a:t>
            </a:r>
            <a:r>
              <a:rPr lang="en-US" altLang="en-US" b="1">
                <a:hlinkClick r:id="rId3"/>
              </a:rPr>
              <a:t>https://www.medicaid.gov/federal-policy-guidance/downloads/smd19001.pdf</a:t>
            </a:r>
            <a:endParaRPr lang="en-US" altLang="en-US" b="1"/>
          </a:p>
          <a:p>
            <a:pPr>
              <a:buFont typeface="Wingdings" panose="05000000000000000000" pitchFamily="2" charset="2"/>
              <a:buChar char="v"/>
            </a:pPr>
            <a:r>
              <a:rPr lang="en-US" altLang="en-US" b="1"/>
              <a:t>Question 1 of the FAQs totally replaces prior guidance. See: </a:t>
            </a:r>
            <a:r>
              <a:rPr lang="en-US" altLang="en-US" b="1">
                <a:hlinkClick r:id="rId4"/>
              </a:rPr>
              <a:t>https://www.medicaid.gov/medicaid/hcbs/downloads/settings-that-isolate.pdf</a:t>
            </a:r>
            <a:endParaRPr lang="en-US" altLang="en-US" b="1"/>
          </a:p>
          <a:p>
            <a:pPr>
              <a:buFont typeface="Wingdings" panose="05000000000000000000" pitchFamily="2" charset="2"/>
              <a:buChar char="v"/>
            </a:pPr>
            <a:endParaRPr lang="en-US" altLang="en-US" b="1"/>
          </a:p>
        </p:txBody>
      </p:sp>
      <p:sp>
        <p:nvSpPr>
          <p:cNvPr id="819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6C900412-B768-46F0-BB25-3BEE9393005A}" type="slidenum">
              <a:rPr lang="en-US" altLang="en-US" sz="1200" smtClean="0">
                <a:solidFill>
                  <a:srgbClr val="898989"/>
                </a:solidFill>
                <a:latin typeface="Calibri" panose="020F0502020204030204" pitchFamily="34" charset="0"/>
              </a:rPr>
              <a:pPr>
                <a:spcBef>
                  <a:spcPct val="0"/>
                </a:spcBef>
                <a:buFontTx/>
                <a:buNone/>
              </a:pPr>
              <a:t>31</a:t>
            </a:fld>
            <a:endParaRPr lang="en-US" altLang="en-US" sz="1200">
              <a:solidFill>
                <a:srgbClr val="898989"/>
              </a:solidFill>
              <a:latin typeface="Calibri" panose="020F050202020403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US" altLang="en-US" sz="3200"/>
              <a:t>Resources (3 of 6)</a:t>
            </a:r>
          </a:p>
        </p:txBody>
      </p:sp>
      <p:sp>
        <p:nvSpPr>
          <p:cNvPr id="83971" name="Content Placeholder 2"/>
          <p:cNvSpPr>
            <a:spLocks noGrp="1"/>
          </p:cNvSpPr>
          <p:nvPr>
            <p:ph idx="1"/>
          </p:nvPr>
        </p:nvSpPr>
        <p:spPr>
          <a:xfrm>
            <a:off x="381000" y="1600200"/>
            <a:ext cx="8382000" cy="4114800"/>
          </a:xfrm>
        </p:spPr>
        <p:txBody>
          <a:bodyPr/>
          <a:lstStyle/>
          <a:p>
            <a:pPr>
              <a:buFont typeface="Wingdings" panose="05000000000000000000" pitchFamily="2" charset="2"/>
              <a:buChar char="v"/>
            </a:pPr>
            <a:r>
              <a:rPr lang="en-US" altLang="en-US" b="1"/>
              <a:t>Question 7 of the FAQs replaces prior guidance given on this topic, to account for HIPAA implications. See question 8 on page 7 of </a:t>
            </a:r>
            <a:r>
              <a:rPr lang="en-US" altLang="en-US" b="1">
                <a:hlinkClick r:id="rId3"/>
              </a:rPr>
              <a:t>https://www.medicaid.gov/medicaid/hcbs/downloads/home-and-community-based-setting-requirements.pdf</a:t>
            </a:r>
            <a:endParaRPr lang="en-US" altLang="en-US" b="1"/>
          </a:p>
          <a:p>
            <a:pPr>
              <a:buFont typeface="Wingdings" panose="05000000000000000000" pitchFamily="2" charset="2"/>
              <a:buChar char="v"/>
            </a:pPr>
            <a:r>
              <a:rPr lang="en-US" altLang="en-US" b="1"/>
              <a:t>Question 8 of the FAQs replaces prior guidance given on presumptively institutional settings as states are no longer encouraged to identify the number of individuals receiving services at each setting. See the third bullet of question 8 at </a:t>
            </a:r>
            <a:r>
              <a:rPr lang="en-US" altLang="en-US" b="1">
                <a:solidFill>
                  <a:srgbClr val="1F497D"/>
                </a:solidFill>
              </a:rPr>
              <a:t>the above website.</a:t>
            </a:r>
            <a:endParaRPr lang="en-US" altLang="en-US" b="1"/>
          </a:p>
          <a:p>
            <a:pPr>
              <a:buFont typeface="Wingdings" panose="05000000000000000000" pitchFamily="2" charset="2"/>
              <a:buChar char="v"/>
            </a:pPr>
            <a:endParaRPr lang="en-US" altLang="en-US" b="1"/>
          </a:p>
        </p:txBody>
      </p:sp>
      <p:sp>
        <p:nvSpPr>
          <p:cNvPr id="839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77047071-7667-4051-8095-E6B091081E23}" type="slidenum">
              <a:rPr lang="en-US" altLang="en-US" sz="1200" smtClean="0">
                <a:solidFill>
                  <a:srgbClr val="898989"/>
                </a:solidFill>
                <a:latin typeface="Calibri" panose="020F0502020204030204" pitchFamily="34" charset="0"/>
              </a:rPr>
              <a:pPr>
                <a:spcBef>
                  <a:spcPct val="0"/>
                </a:spcBef>
                <a:buFontTx/>
                <a:buNone/>
              </a:pPr>
              <a:t>32</a:t>
            </a:fld>
            <a:endParaRPr lang="en-US" altLang="en-US" sz="1200">
              <a:solidFill>
                <a:srgbClr val="898989"/>
              </a:solidFill>
              <a:latin typeface="Calibri" panose="020F050202020403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sz="3200"/>
              <a:t>Resources (4 of 6)</a:t>
            </a:r>
          </a:p>
        </p:txBody>
      </p:sp>
      <p:sp>
        <p:nvSpPr>
          <p:cNvPr id="86019" name="Content Placeholder 2"/>
          <p:cNvSpPr>
            <a:spLocks noGrp="1"/>
          </p:cNvSpPr>
          <p:nvPr>
            <p:ph idx="1"/>
          </p:nvPr>
        </p:nvSpPr>
        <p:spPr>
          <a:xfrm>
            <a:off x="685800" y="1676400"/>
            <a:ext cx="7772400" cy="4191000"/>
          </a:xfrm>
        </p:spPr>
        <p:txBody>
          <a:bodyPr/>
          <a:lstStyle/>
          <a:p>
            <a:pPr>
              <a:buFont typeface="Wingdings" panose="05000000000000000000" pitchFamily="2" charset="2"/>
              <a:buChar char="v"/>
            </a:pPr>
            <a:r>
              <a:rPr lang="en-US" altLang="en-US" sz="2000" b="1" dirty="0"/>
              <a:t>Question 9 of the FAQs supplements prior guidance given on this topic, to refine the process by which CMS will review settings presumed to be institutions, including through the use of sampling. See question 10 at </a:t>
            </a:r>
            <a:r>
              <a:rPr lang="en-US" altLang="en-US" sz="2000" b="1" dirty="0">
                <a:hlinkClick r:id="rId3"/>
              </a:rPr>
              <a:t>https://www.medicaid.gov/medicaid/hcbs/downloads/home-and-community-based-setting-requirements.pdf</a:t>
            </a:r>
            <a:endParaRPr lang="en-US" altLang="en-US" sz="2000" b="1" dirty="0"/>
          </a:p>
          <a:p>
            <a:pPr>
              <a:buFont typeface="Wingdings" panose="05000000000000000000" pitchFamily="2" charset="2"/>
              <a:buChar char="v"/>
            </a:pPr>
            <a:r>
              <a:rPr lang="en-US" altLang="en-US" sz="2000" b="1" dirty="0"/>
              <a:t>Question 10 of the FAQs replaces prior guidance to streamline the suggested content of information submitted for a heightened scrutiny review. See question 3 at the above website.</a:t>
            </a:r>
          </a:p>
          <a:p>
            <a:pPr>
              <a:buFont typeface="Wingdings" panose="05000000000000000000" pitchFamily="2" charset="2"/>
              <a:buChar char="v"/>
            </a:pPr>
            <a:r>
              <a:rPr lang="en-US" altLang="en-US" sz="2000" b="1" dirty="0"/>
              <a:t>HS Initial Determination Letters and Summary of Findings: </a:t>
            </a:r>
            <a:r>
              <a:rPr lang="en-US" altLang="en-US" sz="2000" b="1" dirty="0">
                <a:hlinkClick r:id="rId4"/>
              </a:rPr>
              <a:t>https://www.medicaid.gov/medicaid/hcbs/transition-plan/index.html</a:t>
            </a:r>
            <a:endParaRPr lang="en-US" altLang="en-US" sz="2000" b="1" dirty="0"/>
          </a:p>
          <a:p>
            <a:pPr marL="0" indent="0">
              <a:buNone/>
            </a:pPr>
            <a:endParaRPr lang="en-US" altLang="en-US" sz="2000" b="1" dirty="0"/>
          </a:p>
        </p:txBody>
      </p:sp>
      <p:sp>
        <p:nvSpPr>
          <p:cNvPr id="860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377918C4-2671-4B62-A757-2F82D5CC39E0}" type="slidenum">
              <a:rPr lang="en-US" altLang="en-US" sz="1200" smtClean="0">
                <a:solidFill>
                  <a:srgbClr val="898989"/>
                </a:solidFill>
                <a:latin typeface="Calibri" panose="020F0502020204030204" pitchFamily="34" charset="0"/>
              </a:rPr>
              <a:pPr>
                <a:spcBef>
                  <a:spcPct val="0"/>
                </a:spcBef>
                <a:buFontTx/>
                <a:buNone/>
              </a:pPr>
              <a:t>33</a:t>
            </a:fld>
            <a:endParaRPr lang="en-US" altLang="en-US" sz="1200">
              <a:solidFill>
                <a:srgbClr val="898989"/>
              </a:solidFill>
              <a:latin typeface="Calibri" panose="020F050202020403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altLang="en-US" sz="3200"/>
              <a:t>Resources (5 of 6)</a:t>
            </a:r>
          </a:p>
        </p:txBody>
      </p:sp>
      <p:sp>
        <p:nvSpPr>
          <p:cNvPr id="88067" name="Content Placeholder 2"/>
          <p:cNvSpPr>
            <a:spLocks noGrp="1"/>
          </p:cNvSpPr>
          <p:nvPr>
            <p:ph idx="1"/>
          </p:nvPr>
        </p:nvSpPr>
        <p:spPr>
          <a:xfrm>
            <a:off x="152400" y="1524000"/>
            <a:ext cx="8839200" cy="4419600"/>
          </a:xfrm>
        </p:spPr>
        <p:txBody>
          <a:bodyPr/>
          <a:lstStyle/>
          <a:p>
            <a:pPr>
              <a:buFont typeface="Wingdings" panose="05000000000000000000" pitchFamily="2" charset="2"/>
              <a:buChar char="v"/>
            </a:pPr>
            <a:r>
              <a:rPr lang="en-US" altLang="en-US" b="1"/>
              <a:t>CMS’ Toolkit, including CMS Exploratory Questions for Assessment of Residential and Non-Residential HCBS Settings. See </a:t>
            </a:r>
            <a:r>
              <a:rPr lang="en-US" altLang="en-US" b="1">
                <a:hlinkClick r:id="rId3"/>
              </a:rPr>
              <a:t>www.medicaid.gov/medicaid/hcbs/guidance/settings/index.html</a:t>
            </a:r>
            <a:r>
              <a:rPr lang="en-US" altLang="en-US" b="1"/>
              <a:t>.</a:t>
            </a:r>
          </a:p>
          <a:p>
            <a:pPr>
              <a:buFont typeface="Wingdings" panose="05000000000000000000" pitchFamily="2" charset="2"/>
              <a:buChar char="v"/>
            </a:pPr>
            <a:r>
              <a:rPr lang="en-US" altLang="en-US" b="1"/>
              <a:t>MN: Information re Department of Human Services HCBS Settings Review Panel. See </a:t>
            </a:r>
            <a:r>
              <a:rPr lang="en-US" altLang="en-US"/>
              <a:t> </a:t>
            </a:r>
            <a:r>
              <a:rPr lang="en-US" altLang="en-US" b="1">
                <a:hlinkClick r:id="rId4"/>
              </a:rPr>
              <a:t>https://mn.gov/dhs/partners-and-providers/news-initiatives-reports-workgroups/long-term-services-and-supports/hcbs-transition/srp.jsp</a:t>
            </a:r>
            <a:endParaRPr lang="en-US" altLang="en-US" b="1"/>
          </a:p>
          <a:p>
            <a:pPr>
              <a:buFont typeface="Wingdings" panose="05000000000000000000" pitchFamily="2" charset="2"/>
              <a:buChar char="v"/>
            </a:pPr>
            <a:r>
              <a:rPr lang="en-US" altLang="en-US" b="1"/>
              <a:t>KY: Information re Department of Medicaid Services Stakeholder Engagement Methods. See </a:t>
            </a:r>
            <a:r>
              <a:rPr lang="en-US" altLang="en-US" b="1">
                <a:hlinkClick r:id="rId5"/>
              </a:rPr>
              <a:t>https://chfs.ky.gov/agencies/dms/dca/Pages/default.aspx</a:t>
            </a:r>
            <a:endParaRPr lang="en-US" altLang="en-US" b="1"/>
          </a:p>
          <a:p>
            <a:pPr>
              <a:buFont typeface="Wingdings" panose="05000000000000000000" pitchFamily="2" charset="2"/>
              <a:buChar char="v"/>
            </a:pPr>
            <a:endParaRPr lang="en-US" altLang="en-US" b="1"/>
          </a:p>
          <a:p>
            <a:pPr>
              <a:buFont typeface="Wingdings" panose="05000000000000000000" pitchFamily="2" charset="2"/>
              <a:buChar char="v"/>
            </a:pPr>
            <a:endParaRPr lang="en-US" altLang="en-US" b="1"/>
          </a:p>
          <a:p>
            <a:pPr>
              <a:buFont typeface="Wingdings" panose="05000000000000000000" pitchFamily="2" charset="2"/>
              <a:buChar char="v"/>
            </a:pPr>
            <a:endParaRPr lang="en-US" altLang="en-US" b="1"/>
          </a:p>
          <a:p>
            <a:pPr>
              <a:buFont typeface="Wingdings" panose="05000000000000000000" pitchFamily="2" charset="2"/>
              <a:buChar char="v"/>
            </a:pPr>
            <a:endParaRPr lang="en-US" altLang="en-US" b="1"/>
          </a:p>
        </p:txBody>
      </p:sp>
      <p:sp>
        <p:nvSpPr>
          <p:cNvPr id="880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5EAFC581-15FD-41FF-8B6A-A320F0986652}" type="slidenum">
              <a:rPr lang="en-US" altLang="en-US" sz="1200" smtClean="0">
                <a:solidFill>
                  <a:srgbClr val="898989"/>
                </a:solidFill>
                <a:latin typeface="Calibri" panose="020F0502020204030204" pitchFamily="34" charset="0"/>
              </a:rPr>
              <a:pPr>
                <a:spcBef>
                  <a:spcPct val="0"/>
                </a:spcBef>
                <a:buFontTx/>
                <a:buNone/>
              </a:pPr>
              <a:t>34</a:t>
            </a:fld>
            <a:endParaRPr lang="en-US" altLang="en-US" sz="1200">
              <a:solidFill>
                <a:srgbClr val="898989"/>
              </a:solidFill>
              <a:latin typeface="Calibri" panose="020F050202020403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z="3200"/>
              <a:t>Resources (6 of 6)</a:t>
            </a:r>
          </a:p>
        </p:txBody>
      </p:sp>
      <p:sp>
        <p:nvSpPr>
          <p:cNvPr id="3" name="Content Placeholder 2">
            <a:extLst>
              <a:ext uri="{FF2B5EF4-FFF2-40B4-BE49-F238E27FC236}">
                <a16:creationId xmlns:a16="http://schemas.microsoft.com/office/drawing/2014/main" id="{16A9E6F0-4360-4A49-BFC5-D20026EE341D}"/>
              </a:ext>
            </a:extLst>
          </p:cNvPr>
          <p:cNvSpPr>
            <a:spLocks noGrp="1"/>
          </p:cNvSpPr>
          <p:nvPr>
            <p:ph idx="1"/>
          </p:nvPr>
        </p:nvSpPr>
        <p:spPr/>
        <p:txBody>
          <a:bodyPr/>
          <a:lstStyle/>
          <a:p>
            <a:pPr>
              <a:buFont typeface="Wingdings" panose="05000000000000000000" pitchFamily="2" charset="2"/>
              <a:buChar char="v"/>
              <a:defRPr/>
            </a:pPr>
            <a:r>
              <a:rPr lang="en-US" b="1" dirty="0"/>
              <a:t>OH: </a:t>
            </a:r>
            <a:r>
              <a:rPr lang="en-US" b="1" dirty="0">
                <a:hlinkClick r:id="rId3"/>
              </a:rPr>
              <a:t>https://www.medicaid.ohio.gov/INITIATIVES/HCBS-Transition</a:t>
            </a:r>
            <a:endParaRPr lang="en-US" b="1" dirty="0"/>
          </a:p>
          <a:p>
            <a:pPr>
              <a:buFont typeface="Wingdings" panose="05000000000000000000" pitchFamily="2" charset="2"/>
              <a:buChar char="v"/>
              <a:defRPr/>
            </a:pPr>
            <a:endParaRPr lang="en-US" dirty="0"/>
          </a:p>
          <a:p>
            <a:pPr marL="0" indent="0">
              <a:buFont typeface="Arial" panose="020B0604020202020204" pitchFamily="34" charset="0"/>
              <a:buNone/>
              <a:defRPr/>
            </a:pPr>
            <a:endParaRPr lang="en-US" dirty="0"/>
          </a:p>
          <a:p>
            <a:pPr>
              <a:buFont typeface="Wingdings" panose="05000000000000000000" pitchFamily="2" charset="2"/>
              <a:buChar char="v"/>
              <a:defRPr/>
            </a:pPr>
            <a:endParaRPr lang="en-US" b="1" dirty="0"/>
          </a:p>
          <a:p>
            <a:pPr>
              <a:buFont typeface="Wingdings" panose="05000000000000000000" pitchFamily="2" charset="2"/>
              <a:buChar char="v"/>
              <a:defRPr/>
            </a:pPr>
            <a:endParaRPr lang="en-US" b="1" dirty="0"/>
          </a:p>
        </p:txBody>
      </p:sp>
      <p:sp>
        <p:nvSpPr>
          <p:cNvPr id="90116" name="Slide Number Placeholder 3"/>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1E203744-238B-49B4-A31F-28D9E98FCFE8}" type="slidenum">
              <a:rPr lang="en-US" altLang="en-US" sz="1200" smtClean="0">
                <a:solidFill>
                  <a:srgbClr val="898989"/>
                </a:solidFill>
                <a:latin typeface="Calibri" panose="020F0502020204030204" pitchFamily="34" charset="0"/>
                <a:cs typeface="Arial" panose="020B0604020202020204" pitchFamily="34" charset="0"/>
              </a:rPr>
              <a:pPr>
                <a:spcBef>
                  <a:spcPct val="0"/>
                </a:spcBef>
                <a:buFontTx/>
                <a:buNone/>
              </a:pPr>
              <a:t>35</a:t>
            </a:fld>
            <a:endParaRPr lang="en-US" altLang="en-US" sz="1200">
              <a:solidFill>
                <a:srgbClr val="898989"/>
              </a:solidFill>
              <a:latin typeface="Calibri" panose="020F0502020204030204" pitchFamily="34" charset="0"/>
              <a:cs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altLang="en-US" sz="3200"/>
              <a:t>Questions &amp; Answers</a:t>
            </a:r>
          </a:p>
        </p:txBody>
      </p:sp>
      <p:sp>
        <p:nvSpPr>
          <p:cNvPr id="9216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57443A63-7D16-4028-90FE-EB8851F45EE6}" type="slidenum">
              <a:rPr lang="en-US" altLang="en-US" sz="1200" smtClean="0">
                <a:solidFill>
                  <a:srgbClr val="898989"/>
                </a:solidFill>
                <a:latin typeface="Calibri" panose="020F0502020204030204" pitchFamily="34" charset="0"/>
              </a:rPr>
              <a:pPr>
                <a:spcBef>
                  <a:spcPct val="0"/>
                </a:spcBef>
                <a:buFontTx/>
                <a:buNone/>
              </a:pPr>
              <a:t>36</a:t>
            </a:fld>
            <a:endParaRPr lang="en-US" altLang="en-US" sz="1200">
              <a:solidFill>
                <a:srgbClr val="898989"/>
              </a:solidFill>
              <a:latin typeface="Calibri" panose="020F050202020403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altLang="en-US" sz="3200"/>
              <a:t>Feedback</a:t>
            </a:r>
          </a:p>
        </p:txBody>
      </p:sp>
      <p:sp>
        <p:nvSpPr>
          <p:cNvPr id="94211" name="Content Placeholder 2"/>
          <p:cNvSpPr>
            <a:spLocks noGrp="1"/>
          </p:cNvSpPr>
          <p:nvPr>
            <p:ph idx="1"/>
          </p:nvPr>
        </p:nvSpPr>
        <p:spPr/>
        <p:txBody>
          <a:bodyPr/>
          <a:lstStyle/>
          <a:p>
            <a:pPr marL="0" indent="0">
              <a:buFont typeface="Arial" panose="020B0604020202020204" pitchFamily="34" charset="0"/>
              <a:buNone/>
            </a:pPr>
            <a:endParaRPr lang="en-US" altLang="en-US"/>
          </a:p>
          <a:p>
            <a:pPr marL="0" indent="0">
              <a:buFont typeface="Arial" panose="020B0604020202020204" pitchFamily="34" charset="0"/>
              <a:buNone/>
            </a:pPr>
            <a:r>
              <a:rPr lang="en-US" altLang="en-US"/>
              <a:t>Please complete a brief survey to help CMS monitor the quality and effectiveness of our presentations.</a:t>
            </a:r>
          </a:p>
          <a:p>
            <a:pPr marL="0" indent="0">
              <a:buFont typeface="Arial" panose="020B0604020202020204" pitchFamily="34" charset="0"/>
              <a:buNone/>
            </a:pPr>
            <a:endParaRPr lang="en-US" altLang="en-US"/>
          </a:p>
          <a:p>
            <a:pPr marL="0" indent="0">
              <a:buFont typeface="Arial" panose="020B0604020202020204" pitchFamily="34" charset="0"/>
              <a:buNone/>
            </a:pPr>
            <a:r>
              <a:rPr lang="en-US" altLang="en-US"/>
              <a:t>Please use the survey link:</a:t>
            </a:r>
          </a:p>
          <a:p>
            <a:pPr marL="0" indent="0">
              <a:buFont typeface="Arial" panose="020B0604020202020204" pitchFamily="34" charset="0"/>
              <a:buNone/>
            </a:pPr>
            <a:r>
              <a:rPr lang="en-US" altLang="en-US">
                <a:hlinkClick r:id="rId3"/>
              </a:rPr>
              <a:t>https://www.research.net/r/hstraining</a:t>
            </a:r>
            <a:r>
              <a:rPr lang="en-US" altLang="en-US"/>
              <a:t> </a:t>
            </a:r>
          </a:p>
          <a:p>
            <a:pPr marL="0" indent="0">
              <a:buFont typeface="Arial" panose="020B0604020202020204" pitchFamily="34" charset="0"/>
              <a:buNone/>
            </a:pPr>
            <a:endParaRPr lang="en-US" altLang="en-US"/>
          </a:p>
          <a:p>
            <a:pPr marL="0" indent="0" algn="ctr">
              <a:buFont typeface="Arial" panose="020B0604020202020204" pitchFamily="34" charset="0"/>
              <a:buNone/>
            </a:pPr>
            <a:r>
              <a:rPr lang="en-US" altLang="en-US"/>
              <a:t>WE WELCOME YOUR FEEDBACK!</a:t>
            </a:r>
          </a:p>
        </p:txBody>
      </p:sp>
      <p:sp>
        <p:nvSpPr>
          <p:cNvPr id="942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1C49C838-C558-4974-8DB1-4EBDB45208CE}" type="slidenum">
              <a:rPr lang="en-US" altLang="en-US" sz="1200" smtClean="0">
                <a:solidFill>
                  <a:srgbClr val="898989"/>
                </a:solidFill>
                <a:latin typeface="Calibri" panose="020F0502020204030204" pitchFamily="34" charset="0"/>
              </a:rPr>
              <a:pPr>
                <a:spcBef>
                  <a:spcPct val="0"/>
                </a:spcBef>
                <a:buFontTx/>
                <a:buNone/>
              </a:pPr>
              <a:t>37</a:t>
            </a:fld>
            <a:endParaRPr lang="en-US" altLang="en-US" sz="1200">
              <a:solidFill>
                <a:srgbClr val="898989"/>
              </a:solidFill>
              <a:latin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28600" y="304800"/>
            <a:ext cx="8686800" cy="1143000"/>
          </a:xfrm>
        </p:spPr>
        <p:txBody>
          <a:bodyPr/>
          <a:lstStyle/>
          <a:p>
            <a:r>
              <a:rPr lang="en-US" altLang="en-US" sz="3200"/>
              <a:t>What is a Setting that Isolates? (1 of 3) </a:t>
            </a:r>
          </a:p>
        </p:txBody>
      </p:sp>
      <p:sp>
        <p:nvSpPr>
          <p:cNvPr id="26627" name="Content Placeholder 2"/>
          <p:cNvSpPr>
            <a:spLocks noGrp="1"/>
          </p:cNvSpPr>
          <p:nvPr>
            <p:ph idx="1"/>
          </p:nvPr>
        </p:nvSpPr>
        <p:spPr>
          <a:xfrm>
            <a:off x="685800" y="1828800"/>
            <a:ext cx="7772400" cy="4191000"/>
          </a:xfrm>
        </p:spPr>
        <p:txBody>
          <a:bodyPr/>
          <a:lstStyle/>
          <a:p>
            <a:pPr>
              <a:buFont typeface="Wingdings" panose="05000000000000000000" pitchFamily="2" charset="2"/>
              <a:buChar char="Ø"/>
            </a:pPr>
            <a:r>
              <a:rPr lang="en-US" altLang="en-US"/>
              <a:t>CMS will take the following factors into account in determining whether a setting may isolate Medicaid HCBS beneficiaries from the broader community:</a:t>
            </a:r>
          </a:p>
          <a:p>
            <a:pPr lvl="1">
              <a:buFont typeface="Arial" panose="020B0604020202020204" pitchFamily="34" charset="0"/>
              <a:buChar char="•"/>
            </a:pPr>
            <a:r>
              <a:rPr lang="en-US" altLang="en-US"/>
              <a:t>Due to the design or model of service provision in the setting, individuals have limited, if any, opportunities* for interaction in and with the broader community, including individuals not receiving Medicaid-funded HCBS;</a:t>
            </a:r>
          </a:p>
          <a:p>
            <a:pPr lvl="1">
              <a:buFont typeface="Arial" panose="020B0604020202020204" pitchFamily="34" charset="0"/>
              <a:buChar char="•"/>
            </a:pPr>
            <a:r>
              <a:rPr lang="en-US" altLang="en-US"/>
              <a:t>The setting restricts a beneficiary’s choice to receive services or to engage in activities outside of the setting; or</a:t>
            </a:r>
          </a:p>
        </p:txBody>
      </p:sp>
      <p:sp>
        <p:nvSpPr>
          <p:cNvPr id="266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00C6E58D-F538-4428-82C3-103319D256B1}" type="slidenum">
              <a:rPr lang="en-US" altLang="en-US" sz="1200" smtClean="0">
                <a:solidFill>
                  <a:srgbClr val="898989"/>
                </a:solidFill>
                <a:latin typeface="Calibri" panose="020F0502020204030204" pitchFamily="34" charset="0"/>
              </a:rPr>
              <a:pPr>
                <a:spcBef>
                  <a:spcPct val="0"/>
                </a:spcBef>
                <a:buFontTx/>
                <a:buNone/>
              </a:pPr>
              <a:t>4</a:t>
            </a:fld>
            <a:endParaRPr lang="en-US" altLang="en-US" sz="1200">
              <a:solidFill>
                <a:srgbClr val="898989"/>
              </a:solidFill>
              <a:latin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z="3200"/>
              <a:t>What is a Setting that Isolates? (2 of 3)</a:t>
            </a:r>
          </a:p>
        </p:txBody>
      </p:sp>
      <p:sp>
        <p:nvSpPr>
          <p:cNvPr id="3" name="Content Placeholder 2">
            <a:extLst>
              <a:ext uri="{FF2B5EF4-FFF2-40B4-BE49-F238E27FC236}">
                <a16:creationId xmlns:a16="http://schemas.microsoft.com/office/drawing/2014/main" id="{D04D8957-D617-4BEE-B990-335957428B6B}"/>
              </a:ext>
            </a:extLst>
          </p:cNvPr>
          <p:cNvSpPr>
            <a:spLocks noGrp="1"/>
          </p:cNvSpPr>
          <p:nvPr>
            <p:ph idx="1"/>
          </p:nvPr>
        </p:nvSpPr>
        <p:spPr/>
        <p:txBody>
          <a:bodyPr/>
          <a:lstStyle/>
          <a:p>
            <a:pPr lvl="1">
              <a:buFont typeface="Arial" panose="020B0604020202020204" pitchFamily="34" charset="0"/>
              <a:buChar char="•"/>
              <a:defRPr/>
            </a:pPr>
            <a:r>
              <a:rPr lang="en-US" dirty="0"/>
              <a:t>The setting is located separate and apart from the broader community without facilitating beneficiary opportunity to access the broader community and participate in community services, consistent with a beneficiary’s person-centered plan.</a:t>
            </a:r>
          </a:p>
          <a:p>
            <a:pPr marL="457200" lvl="1" indent="0">
              <a:buFont typeface="Arial" panose="020B0604020202020204" pitchFamily="34" charset="0"/>
              <a:buNone/>
              <a:defRPr/>
            </a:pPr>
            <a:r>
              <a:rPr lang="en-US" dirty="0"/>
              <a:t>*Opportunities, as well as identified supports, that provide access to and participation in the broader community, should be reflected in both the individuals’ person-centered plans and the policies and practices of the setting in accordance with the regulations.</a:t>
            </a:r>
          </a:p>
        </p:txBody>
      </p:sp>
      <p:sp>
        <p:nvSpPr>
          <p:cNvPr id="286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8B380D8C-DA9A-4B2B-A280-817B91EB8D21}" type="slidenum">
              <a:rPr lang="en-US" altLang="en-US" sz="1200" smtClean="0">
                <a:solidFill>
                  <a:srgbClr val="898989"/>
                </a:solidFill>
                <a:latin typeface="Calibri" panose="020F0502020204030204" pitchFamily="34" charset="0"/>
              </a:rPr>
              <a:pPr>
                <a:spcBef>
                  <a:spcPct val="0"/>
                </a:spcBef>
                <a:buFontTx/>
                <a:buNone/>
              </a:pPr>
              <a:t>5</a:t>
            </a:fld>
            <a:endParaRPr lang="en-US" altLang="en-US" sz="1200">
              <a:solidFill>
                <a:srgbClr val="898989"/>
              </a:solidFill>
              <a:latin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z="3200"/>
              <a:t>What is a Setting that Isolates? (3 of 3)</a:t>
            </a:r>
          </a:p>
        </p:txBody>
      </p:sp>
      <p:sp>
        <p:nvSpPr>
          <p:cNvPr id="30723" name="Content Placeholder 2">
            <a:extLst>
              <a:ext uri="{FF2B5EF4-FFF2-40B4-BE49-F238E27FC236}">
                <a16:creationId xmlns:a16="http://schemas.microsoft.com/office/drawing/2014/main" id="{51708373-4036-45D3-88AB-78DC9C30E41C}"/>
              </a:ext>
            </a:extLst>
          </p:cNvPr>
          <p:cNvSpPr>
            <a:spLocks noGrp="1"/>
          </p:cNvSpPr>
          <p:nvPr>
            <p:ph idx="1"/>
          </p:nvPr>
        </p:nvSpPr>
        <p:spPr/>
        <p:txBody>
          <a:bodyPr/>
          <a:lstStyle/>
          <a:p>
            <a:pPr>
              <a:buFont typeface="Wingdings" panose="05000000000000000000" pitchFamily="2" charset="2"/>
              <a:buChar char="Ø"/>
              <a:defRPr/>
            </a:pPr>
            <a:r>
              <a:rPr lang="en-US" altLang="en-US" dirty="0"/>
              <a:t>This new guidance in the FAQs completely replaces prior guidance published on this criteria which was originally found at: </a:t>
            </a:r>
            <a:r>
              <a:rPr lang="en-US" altLang="en-US" dirty="0">
                <a:hlinkClick r:id="rId3"/>
              </a:rPr>
              <a:t>https://www.medicaid.gov/medicaid/hcbs/downloads/settings-that-isolate.pdf</a:t>
            </a:r>
            <a:endParaRPr lang="en-US" altLang="en-US" dirty="0"/>
          </a:p>
          <a:p>
            <a:pPr>
              <a:buFont typeface="Wingdings" panose="05000000000000000000" pitchFamily="2" charset="2"/>
              <a:buChar char="Ø"/>
              <a:defRPr/>
            </a:pPr>
            <a:endParaRPr lang="en-US" altLang="en-US" dirty="0"/>
          </a:p>
          <a:p>
            <a:pPr>
              <a:buFont typeface="Wingdings" panose="05000000000000000000" pitchFamily="2" charset="2"/>
              <a:buChar char="Ø"/>
              <a:defRPr/>
            </a:pPr>
            <a:r>
              <a:rPr lang="en-US" altLang="en-US" dirty="0"/>
              <a:t>The new guidance eliminates specific examples of settings that isolate.</a:t>
            </a:r>
          </a:p>
          <a:p>
            <a:pPr marL="0" indent="0">
              <a:buFont typeface="Arial" panose="020B0604020202020204" pitchFamily="34" charset="0"/>
              <a:buNone/>
              <a:defRPr/>
            </a:pPr>
            <a:endParaRPr lang="en-US" altLang="en-US" dirty="0"/>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E1322972-8CE3-4AC3-82F0-B2F46956AA80}" type="slidenum">
              <a:rPr lang="en-US" altLang="en-US" sz="1200" smtClean="0">
                <a:solidFill>
                  <a:srgbClr val="898989"/>
                </a:solidFill>
                <a:latin typeface="Calibri" panose="020F0502020204030204" pitchFamily="34" charset="0"/>
              </a:rPr>
              <a:pPr>
                <a:spcBef>
                  <a:spcPct val="0"/>
                </a:spcBef>
                <a:buFontTx/>
                <a:buNone/>
              </a:pPr>
              <a:t>6</a:t>
            </a:fld>
            <a:endParaRPr lang="en-US" altLang="en-US" sz="1200">
              <a:solidFill>
                <a:srgbClr val="898989"/>
              </a:solidFill>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z="2800"/>
              <a:t>How Can States Bring Settings that Isolate into Compliance without a HS Review and Timeframes?</a:t>
            </a:r>
          </a:p>
        </p:txBody>
      </p:sp>
      <p:sp>
        <p:nvSpPr>
          <p:cNvPr id="32771" name="Content Placeholder 2"/>
          <p:cNvSpPr>
            <a:spLocks noGrp="1"/>
          </p:cNvSpPr>
          <p:nvPr>
            <p:ph idx="1"/>
          </p:nvPr>
        </p:nvSpPr>
        <p:spPr>
          <a:xfrm>
            <a:off x="533400" y="1524000"/>
            <a:ext cx="8229600" cy="4572000"/>
          </a:xfrm>
        </p:spPr>
        <p:txBody>
          <a:bodyPr/>
          <a:lstStyle/>
          <a:p>
            <a:pPr>
              <a:buFont typeface="Wingdings" panose="05000000000000000000" pitchFamily="2" charset="2"/>
              <a:buChar char="Ø"/>
            </a:pPr>
            <a:r>
              <a:rPr lang="en-US" altLang="en-US"/>
              <a:t>March 17, 2022: The end of the transition period for </a:t>
            </a:r>
            <a:r>
              <a:rPr lang="en-US" altLang="en-US" u="sng"/>
              <a:t>all</a:t>
            </a:r>
            <a:r>
              <a:rPr lang="en-US" altLang="en-US"/>
              <a:t> settings to come into compliance with the settings rule.</a:t>
            </a:r>
          </a:p>
          <a:p>
            <a:pPr>
              <a:buFont typeface="Wingdings" panose="05000000000000000000" pitchFamily="2" charset="2"/>
              <a:buChar char="Ø"/>
            </a:pPr>
            <a:r>
              <a:rPr lang="en-US" altLang="en-US" u="sng"/>
              <a:t>For settings that isolate idividuals from their broader community:</a:t>
            </a:r>
            <a:r>
              <a:rPr lang="en-US" altLang="en-US"/>
              <a:t> The state can work with these settings to initiate remediation and to come into compliance by July 1, 2020.</a:t>
            </a:r>
          </a:p>
          <a:p>
            <a:pPr>
              <a:buFont typeface="Wingdings" panose="05000000000000000000" pitchFamily="2" charset="2"/>
              <a:buChar char="Ø"/>
            </a:pPr>
            <a:r>
              <a:rPr lang="en-US" altLang="en-US"/>
              <a:t>If the setting complies with the settings rule to the state’s satisfaction by July 1, 2020, then there is no need to submit those settings for a HS review.</a:t>
            </a:r>
          </a:p>
          <a:p>
            <a:pPr>
              <a:buFont typeface="Wingdings" panose="05000000000000000000" pitchFamily="2" charset="2"/>
              <a:buChar char="Ø"/>
            </a:pPr>
            <a:r>
              <a:rPr lang="en-US" altLang="en-US"/>
              <a:t>These settings should be identified in a state’s STP for public comment and/or identified in information disseminated separate from the STP for public comment.</a:t>
            </a:r>
          </a:p>
        </p:txBody>
      </p:sp>
      <p:sp>
        <p:nvSpPr>
          <p:cNvPr id="327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D88C14FF-1636-44C9-9384-C7A7741F8C12}" type="slidenum">
              <a:rPr lang="en-US" altLang="en-US" sz="1200" smtClean="0">
                <a:solidFill>
                  <a:srgbClr val="898989"/>
                </a:solidFill>
                <a:latin typeface="Calibri" panose="020F0502020204030204" pitchFamily="34" charset="0"/>
              </a:rPr>
              <a:pPr>
                <a:spcBef>
                  <a:spcPct val="0"/>
                </a:spcBef>
                <a:buFontTx/>
                <a:buNone/>
              </a:pPr>
              <a:t>7</a:t>
            </a:fld>
            <a:endParaRPr lang="en-US" altLang="en-US" sz="1200">
              <a:solidFill>
                <a:srgbClr val="898989"/>
              </a:solidFill>
              <a:latin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z="3200"/>
              <a:t>What if a Setting that Isolates Cannot Complete Remediation by July 1, 2020?</a:t>
            </a:r>
          </a:p>
        </p:txBody>
      </p:sp>
      <p:sp>
        <p:nvSpPr>
          <p:cNvPr id="34819" name="Content Placeholder 2"/>
          <p:cNvSpPr>
            <a:spLocks noGrp="1"/>
          </p:cNvSpPr>
          <p:nvPr>
            <p:ph idx="1"/>
          </p:nvPr>
        </p:nvSpPr>
        <p:spPr>
          <a:xfrm>
            <a:off x="457200" y="1524000"/>
            <a:ext cx="8458200" cy="4572000"/>
          </a:xfrm>
        </p:spPr>
        <p:txBody>
          <a:bodyPr/>
          <a:lstStyle/>
          <a:p>
            <a:pPr>
              <a:buFont typeface="Wingdings" panose="05000000000000000000" pitchFamily="2" charset="2"/>
              <a:buChar char="Ø"/>
            </a:pPr>
            <a:r>
              <a:rPr lang="en-US" altLang="en-US"/>
              <a:t>If a state determines that an isolating setting can implement remediation before March 17, 2022</a:t>
            </a:r>
          </a:p>
          <a:p>
            <a:pPr algn="ctr">
              <a:buFont typeface="Arial" panose="020B0604020202020204" pitchFamily="34" charset="0"/>
              <a:buNone/>
            </a:pPr>
            <a:r>
              <a:rPr lang="en-US" altLang="en-US"/>
              <a:t>And</a:t>
            </a:r>
          </a:p>
          <a:p>
            <a:pPr>
              <a:buFont typeface="Wingdings" panose="05000000000000000000" pitchFamily="2" charset="2"/>
              <a:buChar char="Ø"/>
            </a:pPr>
            <a:r>
              <a:rPr lang="en-US" altLang="en-US"/>
              <a:t>Also determines that the isolating setting can achieve compliance with the settings criteria,</a:t>
            </a:r>
          </a:p>
          <a:p>
            <a:pPr algn="ctr">
              <a:buFont typeface="Arial" panose="020B0604020202020204" pitchFamily="34" charset="0"/>
              <a:buNone/>
            </a:pPr>
            <a:r>
              <a:rPr lang="en-US" altLang="en-US"/>
              <a:t>Then</a:t>
            </a:r>
          </a:p>
          <a:p>
            <a:pPr>
              <a:buFont typeface="Wingdings" panose="05000000000000000000" pitchFamily="2" charset="2"/>
              <a:buChar char="Ø"/>
            </a:pPr>
            <a:r>
              <a:rPr lang="en-US" altLang="en-US"/>
              <a:t>The state should</a:t>
            </a:r>
            <a:r>
              <a:rPr lang="en-US" altLang="en-US">
                <a:solidFill>
                  <a:srgbClr val="0000CC"/>
                </a:solidFill>
              </a:rPr>
              <a:t> </a:t>
            </a:r>
            <a:r>
              <a:rPr lang="en-US" altLang="en-US"/>
              <a:t>submit to CMS a list of those isolating settings that have </a:t>
            </a:r>
            <a:r>
              <a:rPr lang="en-US" altLang="en-US" u="sng"/>
              <a:t>not</a:t>
            </a:r>
            <a:r>
              <a:rPr lang="en-US" altLang="en-US"/>
              <a:t> completed remediation by July 1, 2020.</a:t>
            </a:r>
          </a:p>
          <a:p>
            <a:pPr>
              <a:buFont typeface="Wingdings" panose="05000000000000000000" pitchFamily="2" charset="2"/>
              <a:buChar char="Ø"/>
            </a:pPr>
            <a:r>
              <a:rPr lang="en-US" altLang="en-US"/>
              <a:t>The list of settings will need to be in to CMS by October 2020 from which CMS will request a sample of settings for which the state will submit evidence packages for review.  </a:t>
            </a:r>
            <a:endParaRPr lang="en-US" altLang="en-US">
              <a:solidFill>
                <a:srgbClr val="9B0C01"/>
              </a:solidFill>
            </a:endParaRPr>
          </a:p>
        </p:txBody>
      </p:sp>
      <p:sp>
        <p:nvSpPr>
          <p:cNvPr id="348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1EF92BCA-9809-4752-9CBA-AA224E0300F7}" type="slidenum">
              <a:rPr lang="en-US" altLang="en-US" sz="1200" smtClean="0">
                <a:solidFill>
                  <a:srgbClr val="898989"/>
                </a:solidFill>
                <a:latin typeface="Calibri" panose="020F0502020204030204" pitchFamily="34" charset="0"/>
              </a:rPr>
              <a:pPr>
                <a:spcBef>
                  <a:spcPct val="0"/>
                </a:spcBef>
                <a:buFontTx/>
                <a:buNone/>
              </a:pPr>
              <a:t>8</a:t>
            </a:fld>
            <a:endParaRPr lang="en-US" altLang="en-US" sz="1200">
              <a:solidFill>
                <a:srgbClr val="898989"/>
              </a:solidFill>
              <a:latin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z="3200"/>
              <a:t>Promising Practices to Remediate Settings that Isolate to Ensure Compliance</a:t>
            </a:r>
          </a:p>
        </p:txBody>
      </p:sp>
      <p:sp>
        <p:nvSpPr>
          <p:cNvPr id="36867" name="Content Placeholder 2"/>
          <p:cNvSpPr>
            <a:spLocks noGrp="1"/>
          </p:cNvSpPr>
          <p:nvPr>
            <p:ph idx="1"/>
          </p:nvPr>
        </p:nvSpPr>
        <p:spPr>
          <a:xfrm>
            <a:off x="685800" y="1600200"/>
            <a:ext cx="7772400" cy="4114800"/>
          </a:xfrm>
        </p:spPr>
        <p:txBody>
          <a:bodyPr/>
          <a:lstStyle/>
          <a:p>
            <a:pPr>
              <a:buFont typeface="Wingdings" panose="05000000000000000000" pitchFamily="2" charset="2"/>
              <a:buChar char="Ø"/>
            </a:pPr>
            <a:endParaRPr lang="en-US" altLang="en-US"/>
          </a:p>
          <a:p>
            <a:pPr>
              <a:buFont typeface="Wingdings" panose="05000000000000000000" pitchFamily="2" charset="2"/>
              <a:buChar char="Ø"/>
            </a:pPr>
            <a:r>
              <a:rPr lang="en-US" altLang="en-US"/>
              <a:t>Promising practices that states and providers might consider:</a:t>
            </a:r>
          </a:p>
          <a:p>
            <a:pPr lvl="1">
              <a:buFont typeface="Arial" panose="020B0604020202020204" pitchFamily="34" charset="0"/>
              <a:buChar char="•"/>
            </a:pPr>
            <a:r>
              <a:rPr lang="en-US" altLang="en-US"/>
              <a:t>Increase technical assistance to assist states to fully implement person-centered thinking, planning and practices.</a:t>
            </a:r>
          </a:p>
          <a:p>
            <a:pPr lvl="1">
              <a:buFont typeface="Arial" panose="020B0604020202020204" pitchFamily="34" charset="0"/>
              <a:buChar char="•"/>
            </a:pPr>
            <a:r>
              <a:rPr lang="en-US" altLang="en-US"/>
              <a:t>Increase engagement with the broader community through partnerships with generic community entities or by establishing a community-based advisory group.</a:t>
            </a:r>
          </a:p>
        </p:txBody>
      </p:sp>
      <p:sp>
        <p:nvSpPr>
          <p:cNvPr id="368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DBD822A6-47F7-4643-9C6E-5BD0470005EF}" type="slidenum">
              <a:rPr lang="en-US" altLang="en-US" sz="1200" smtClean="0">
                <a:solidFill>
                  <a:srgbClr val="898989"/>
                </a:solidFill>
                <a:latin typeface="Calibri" panose="020F0502020204030204" pitchFamily="34" charset="0"/>
              </a:rPr>
              <a:pPr>
                <a:spcBef>
                  <a:spcPct val="0"/>
                </a:spcBef>
                <a:buFontTx/>
                <a:buNone/>
              </a:pPr>
              <a:t>9</a:t>
            </a:fld>
            <a:endParaRPr lang="en-US" altLang="en-US" sz="1200">
              <a:solidFill>
                <a:srgbClr val="898989"/>
              </a:solidFill>
              <a:latin typeface="Calibri" panose="020F0502020204030204" pitchFamily="34" charset="0"/>
            </a:endParaRPr>
          </a:p>
        </p:txBody>
      </p:sp>
    </p:spTree>
  </p:cSld>
  <p:clrMapOvr>
    <a:masterClrMapping/>
  </p:clrMapOvr>
</p:sld>
</file>

<file path=ppt/theme/theme1.xml><?xml version="1.0" encoding="utf-8"?>
<a:theme xmlns:a="http://schemas.openxmlformats.org/drawingml/2006/main" name="TruvenHealth_FinalExternal">
  <a:themeElements>
    <a:clrScheme name="TruvenHealth">
      <a:dk1>
        <a:srgbClr val="25282A"/>
      </a:dk1>
      <a:lt1>
        <a:sysClr val="window" lastClr="FFFFFF"/>
      </a:lt1>
      <a:dk2>
        <a:srgbClr val="0C55C5"/>
      </a:dk2>
      <a:lt2>
        <a:srgbClr val="FFFFFF"/>
      </a:lt2>
      <a:accent1>
        <a:srgbClr val="0C55C5"/>
      </a:accent1>
      <a:accent2>
        <a:srgbClr val="49007A"/>
      </a:accent2>
      <a:accent3>
        <a:srgbClr val="230078"/>
      </a:accent3>
      <a:accent4>
        <a:srgbClr val="6EA8E3"/>
      </a:accent4>
      <a:accent5>
        <a:srgbClr val="9E69BC"/>
      </a:accent5>
      <a:accent6>
        <a:srgbClr val="8466BC"/>
      </a:accent6>
      <a:hlink>
        <a:srgbClr val="1A2362"/>
      </a:hlink>
      <a:folHlink>
        <a:srgbClr val="25282A"/>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marL="285750" indent="-285750">
          <a:spcBef>
            <a:spcPts val="600"/>
          </a:spcBef>
          <a:spcAft>
            <a:spcPts val="600"/>
          </a:spcAft>
          <a:buClr>
            <a:schemeClr val="tx2"/>
          </a:buClr>
          <a:buFont typeface="Wingdings" charset="2"/>
          <a:buChar char="§"/>
          <a:defRPr sz="2000" dirty="0">
            <a:cs typeface="Arial"/>
          </a:defRPr>
        </a:defPPr>
      </a:lstStyle>
    </a:txDef>
  </a:objectDefaults>
  <a:extraClrSchemeLst>
    <a:extraClrScheme>
      <a:clrScheme name="TruvenHealth_FinalExternal 1">
        <a:dk1>
          <a:srgbClr val="0C55C5"/>
        </a:dk1>
        <a:lt1>
          <a:srgbClr val="FFFFFF"/>
        </a:lt1>
        <a:dk2>
          <a:srgbClr val="25282A"/>
        </a:dk2>
        <a:lt2>
          <a:srgbClr val="FFFFFF"/>
        </a:lt2>
        <a:accent1>
          <a:srgbClr val="0C55C5"/>
        </a:accent1>
        <a:accent2>
          <a:srgbClr val="49007A"/>
        </a:accent2>
        <a:accent3>
          <a:srgbClr val="ACACAC"/>
        </a:accent3>
        <a:accent4>
          <a:srgbClr val="DADADA"/>
        </a:accent4>
        <a:accent5>
          <a:srgbClr val="AAB4DF"/>
        </a:accent5>
        <a:accent6>
          <a:srgbClr val="41006E"/>
        </a:accent6>
        <a:hlink>
          <a:srgbClr val="1A2362"/>
        </a:hlink>
        <a:folHlink>
          <a:srgbClr val="25282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3055</Words>
  <Application>Microsoft Office PowerPoint</Application>
  <PresentationFormat>On-screen Show (4:3)</PresentationFormat>
  <Paragraphs>237</Paragraphs>
  <Slides>37</Slides>
  <Notes>37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37</vt:i4>
      </vt:variant>
    </vt:vector>
  </HeadingPairs>
  <TitlesOfParts>
    <vt:vector size="46" baseType="lpstr">
      <vt:lpstr>Arial</vt:lpstr>
      <vt:lpstr>Calibri</vt:lpstr>
      <vt:lpstr>Courier New</vt:lpstr>
      <vt:lpstr>Gotham Bold</vt:lpstr>
      <vt:lpstr>Myriad Pro</vt:lpstr>
      <vt:lpstr>Times New Roman</vt:lpstr>
      <vt:lpstr>Wingdings</vt:lpstr>
      <vt:lpstr>TruvenHealth_FinalExternal</vt:lpstr>
      <vt:lpstr>Office Theme</vt:lpstr>
      <vt:lpstr> Heightened Scrutiny Training for States</vt:lpstr>
      <vt:lpstr>Objectives for Today’s Session</vt:lpstr>
      <vt:lpstr>FAQs: Guidance on Heightened Scrutiny</vt:lpstr>
      <vt:lpstr>What is a Setting that Isolates? (1 of 3) </vt:lpstr>
      <vt:lpstr>What is a Setting that Isolates? (2 of 3)</vt:lpstr>
      <vt:lpstr>What is a Setting that Isolates? (3 of 3)</vt:lpstr>
      <vt:lpstr>How Can States Bring Settings that Isolate into Compliance without a HS Review and Timeframes?</vt:lpstr>
      <vt:lpstr>What if a Setting that Isolates Cannot Complete Remediation by July 1, 2020?</vt:lpstr>
      <vt:lpstr>Promising Practices to Remediate Settings that Isolate to Ensure Compliance</vt:lpstr>
      <vt:lpstr>Promising Practices to Remediate Settings that Isolate to Ensure Compliance (cont.)</vt:lpstr>
      <vt:lpstr>HIPAA Related Privacy Concerns and Settings that Isolate</vt:lpstr>
      <vt:lpstr>HIPAA Related Privacy Concerns and Settings that Isolate (cont.)</vt:lpstr>
      <vt:lpstr>Guidance Pertaining to All Presumptively Institutional Settings </vt:lpstr>
      <vt:lpstr>Guidance Pertaining to All Presumptively Institutional Settings (cont.)</vt:lpstr>
      <vt:lpstr>Information Sharing (1 of 5)</vt:lpstr>
      <vt:lpstr>Information Sharing (2 of 5)</vt:lpstr>
      <vt:lpstr>Information Sharing (3 of 5)</vt:lpstr>
      <vt:lpstr>Information Sharing (4 of 5)</vt:lpstr>
      <vt:lpstr>Information Sharing (5 of 5)</vt:lpstr>
      <vt:lpstr>Heightened Scrutiny Pilot Project</vt:lpstr>
      <vt:lpstr>Heightened Scrutiny Pilot Project (cont.)</vt:lpstr>
      <vt:lpstr>The Heightened Scrutiny Review Process (1 of 3)  </vt:lpstr>
      <vt:lpstr>The Heightened Scrutiny Review Process (2 of 3)</vt:lpstr>
      <vt:lpstr>The Heightened Scrutiny Review Process (3 of 3)</vt:lpstr>
      <vt:lpstr>The Heightened Scrutiny Review Process (cont.)</vt:lpstr>
      <vt:lpstr>What Should the State Submit to CMS for a HS Review  of a Setting Selected for the Review Sample?</vt:lpstr>
      <vt:lpstr>Clarifying the FAQs Guidance</vt:lpstr>
      <vt:lpstr>Clarifying the FAQs Guidance (cont.)</vt:lpstr>
      <vt:lpstr>Promising Practices</vt:lpstr>
      <vt:lpstr>Resources (1 of 6)</vt:lpstr>
      <vt:lpstr>Resources (2 of 6)</vt:lpstr>
      <vt:lpstr>Resources (3 of 6)</vt:lpstr>
      <vt:lpstr>Resources (4 of 6)</vt:lpstr>
      <vt:lpstr>Resources (5 of 6)</vt:lpstr>
      <vt:lpstr>Resources (6 of 6)</vt:lpstr>
      <vt:lpstr>Questions &amp; Answers</vt:lpstr>
      <vt:lpstr>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2019-08-22T20:37:03Z</dcterms:created>
  <dcterms:modified xsi:type="dcterms:W3CDTF">2019-08-22T20:37:11Z</dcterms:modified>
</cp:coreProperties>
</file>