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57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88"/>
    <a:srgbClr val="999999"/>
    <a:srgbClr val="004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101" d="100"/>
          <a:sy n="101" d="100"/>
        </p:scale>
        <p:origin x="12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C2EEB65D-B6F0-4DA1-AAB2-5B81A6FA05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77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F4678AB8-9A1F-4546-B36A-0C86F6F7FC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306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528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924800" cy="1143000"/>
          </a:xfrm>
        </p:spPr>
        <p:txBody>
          <a:bodyPr/>
          <a:lstStyle>
            <a:lvl1pPr algn="l"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7010400" cy="10668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5280025" y="7794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1295400" y="228600"/>
            <a:ext cx="4495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4000">
                <a:solidFill>
                  <a:srgbClr val="999999"/>
                </a:solidFill>
                <a:latin typeface="Times New Roman" panose="02020603050405020304" pitchFamily="18" charset="0"/>
              </a:rPr>
              <a:t>Homeland </a:t>
            </a:r>
            <a:br>
              <a:rPr lang="en-US" sz="4000">
                <a:solidFill>
                  <a:srgbClr val="999999"/>
                </a:solidFill>
                <a:latin typeface="Times New Roman" panose="02020603050405020304" pitchFamily="18" charset="0"/>
              </a:rPr>
            </a:br>
            <a:r>
              <a:rPr lang="en-US" sz="4000">
                <a:solidFill>
                  <a:srgbClr val="999999"/>
                </a:solidFill>
                <a:latin typeface="Times New Roman" panose="02020603050405020304" pitchFamily="18" charset="0"/>
              </a:rPr>
              <a:t>Security</a:t>
            </a:r>
          </a:p>
        </p:txBody>
      </p:sp>
      <p:pic>
        <p:nvPicPr>
          <p:cNvPr id="35862" name="Picture 22" descr="OAST LOGO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5486400"/>
            <a:ext cx="1096962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64" name="Picture 24" descr="Dhs_se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0" y="6553200"/>
            <a:ext cx="3362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Times New Roman" panose="02020603050405020304" pitchFamily="18" charset="0"/>
              </a:rPr>
              <a:t>Office of Accessible Systems &amp; Technology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74AAC3-D934-4A38-9410-27A2376C07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46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0"/>
            <a:ext cx="21336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0"/>
            <a:ext cx="62484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4D1D8E-EAD0-4E64-92BF-9219DE8660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1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BA819F4-8BFE-4087-A810-16E95AB96E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176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EAD45C6-4DEC-4BE2-B476-2C954D4ECE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81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47800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DA31B73-F2F9-4C3C-85FC-23048AC44B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A24C2E-998B-47F9-BDBE-B5D22CBFE9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6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A336C4A-48A1-45E9-866F-588D16519C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69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63AD77-81E2-45FF-A9FE-B42E22F38C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7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0389DE9-B690-4F9F-930B-9BBE45BE30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39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3D60BE-2027-4EF0-80DF-475B80BC77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48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2" name="Picture 28" descr="header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381000" y="6477000"/>
            <a:ext cx="8763000" cy="381000"/>
          </a:xfrm>
          <a:prstGeom prst="rect">
            <a:avLst/>
          </a:prstGeom>
          <a:solidFill>
            <a:srgbClr val="00528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999999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47800"/>
            <a:ext cx="7924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0" y="64770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C35BD94-D0BF-4620-A1B2-B782DC7CE0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1279525" y="5000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44" name="Text Box 20"/>
          <p:cNvSpPr txBox="1">
            <a:spLocks noChangeArrowheads="1"/>
          </p:cNvSpPr>
          <p:nvPr/>
        </p:nvSpPr>
        <p:spPr bwMode="auto">
          <a:xfrm>
            <a:off x="1066800" y="76200"/>
            <a:ext cx="25908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800">
                <a:solidFill>
                  <a:srgbClr val="999999"/>
                </a:solidFill>
                <a:latin typeface="Times New Roman" panose="02020603050405020304" pitchFamily="18" charset="0"/>
              </a:rPr>
              <a:t>Homeland Security</a:t>
            </a:r>
          </a:p>
        </p:txBody>
      </p:sp>
      <p:pic>
        <p:nvPicPr>
          <p:cNvPr id="1045" name="Picture 21" descr="OAST LOGO4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638"/>
            <a:ext cx="762000" cy="741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95600" y="0"/>
            <a:ext cx="6248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pic>
        <p:nvPicPr>
          <p:cNvPr id="1051" name="Picture 27" descr="Dhs_seal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3" name="Text Box 29"/>
          <p:cNvSpPr txBox="1">
            <a:spLocks noChangeArrowheads="1"/>
          </p:cNvSpPr>
          <p:nvPr/>
        </p:nvSpPr>
        <p:spPr bwMode="auto">
          <a:xfrm>
            <a:off x="5715000" y="6477000"/>
            <a:ext cx="3100388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300" i="1">
                <a:solidFill>
                  <a:schemeClr val="bg1"/>
                </a:solidFill>
                <a:latin typeface="Times New Roman" panose="02020603050405020304" pitchFamily="18" charset="0"/>
              </a:rPr>
              <a:t>Improving Access To Secure Our Homeland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0"/>
            <a:ext cx="6172200" cy="914400"/>
          </a:xfrm>
          <a:noFill/>
        </p:spPr>
        <p:txBody>
          <a:bodyPr/>
          <a:lstStyle/>
          <a:p>
            <a:r>
              <a:rPr lang="en-US"/>
              <a:t>OAST Heading One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235325" y="1190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AST-template-FINAL-tagline">
  <a:themeElements>
    <a:clrScheme name="OAST-template-FINAL-tagli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AST-template-FINAL-taglin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AST-template-FINAL-tagli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AST-template-FINAL-tagli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AST-template-FINAL-tagli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AST-template-FINAL-tagli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AST-template-FINAL-tagli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AST-template-FINAL-tagli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AST-template-FINAL-tagli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AST-template-FINAL-tagli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AST-template-FINAL-tagli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AST-template-FINAL-tagli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AST-template-FINAL-tagli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AST-template-FINAL-tagli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OAST-template-FINAL</Template>
  <TotalTime>0</TotalTime>
  <Words>3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OAST-template-FINAL-tagline</vt:lpstr>
      <vt:lpstr>PowerPoint Presentation</vt:lpstr>
      <vt:lpstr>OAST Heading One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Tyler Matney</dc:creator>
  <cp:lastModifiedBy>Tyler Matney</cp:lastModifiedBy>
  <cp:revision>1</cp:revision>
  <dcterms:created xsi:type="dcterms:W3CDTF">2014-02-20T20:11:54Z</dcterms:created>
  <dcterms:modified xsi:type="dcterms:W3CDTF">2014-02-20T20:12:24Z</dcterms:modified>
</cp:coreProperties>
</file>